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3" r:id="rId4"/>
    <p:sldMasterId id="2147483659" r:id="rId5"/>
    <p:sldMasterId id="2147483661" r:id="rId6"/>
  </p:sldMasterIdLst>
  <p:notesMasterIdLst>
    <p:notesMasterId r:id="rId24"/>
  </p:notesMasterIdLst>
  <p:handoutMasterIdLst>
    <p:handoutMasterId r:id="rId25"/>
  </p:handoutMasterIdLst>
  <p:sldIdLst>
    <p:sldId id="271" r:id="rId7"/>
    <p:sldId id="309" r:id="rId8"/>
    <p:sldId id="284" r:id="rId9"/>
    <p:sldId id="313" r:id="rId10"/>
    <p:sldId id="315" r:id="rId11"/>
    <p:sldId id="314" r:id="rId12"/>
    <p:sldId id="289" r:id="rId13"/>
    <p:sldId id="332" r:id="rId14"/>
    <p:sldId id="291" r:id="rId15"/>
    <p:sldId id="288" r:id="rId16"/>
    <p:sldId id="321" r:id="rId17"/>
    <p:sldId id="324" r:id="rId18"/>
    <p:sldId id="327" r:id="rId19"/>
    <p:sldId id="330" r:id="rId20"/>
    <p:sldId id="331" r:id="rId21"/>
    <p:sldId id="333" r:id="rId22"/>
    <p:sldId id="293" r:id="rId23"/>
  </p:sldIdLst>
  <p:sldSz cx="9144000" cy="6858000" type="screen4x3"/>
  <p:notesSz cx="6797675" cy="9926638"/>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008A"/>
    <a:srgbClr val="7800FF"/>
    <a:srgbClr val="8800D1"/>
    <a:srgbClr val="7B00AC"/>
    <a:srgbClr val="6E008E"/>
    <a:srgbClr val="821164"/>
    <a:srgbClr val="070A0F"/>
    <a:srgbClr val="6686A2"/>
    <a:srgbClr val="00919D"/>
    <a:srgbClr val="1B8ED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134" autoAdjust="0"/>
    <p:restoredTop sz="94660"/>
  </p:normalViewPr>
  <p:slideViewPr>
    <p:cSldViewPr snapToGrid="0" snapToObjects="1">
      <p:cViewPr varScale="1">
        <p:scale>
          <a:sx n="64" d="100"/>
          <a:sy n="64" d="100"/>
        </p:scale>
        <p:origin x="1088" y="4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88" d="100"/>
          <a:sy n="88" d="100"/>
        </p:scale>
        <p:origin x="-3870" y="-12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viewProps" Target="viewProps.xml"/></Relationships>
</file>

<file path=ppt/diagrams/_rels/data1.xml.rels><?xml version="1.0" encoding="UTF-8" standalone="yes"?>
<Relationships xmlns="http://schemas.openxmlformats.org/package/2006/relationships"><Relationship Id="rId1" Type="http://schemas.openxmlformats.org/officeDocument/2006/relationships/image" Target="../media/image2.png"/></Relationships>
</file>

<file path=ppt/diagrams/_rels/data2.xml.rels><?xml version="1.0" encoding="UTF-8" standalone="yes"?>
<Relationships xmlns="http://schemas.openxmlformats.org/package/2006/relationships"><Relationship Id="rId1" Type="http://schemas.openxmlformats.org/officeDocument/2006/relationships/image" Target="../media/image2.png"/></Relationships>
</file>

<file path=ppt/diagrams/_rels/drawing1.xml.rels><?xml version="1.0" encoding="UTF-8" standalone="yes"?>
<Relationships xmlns="http://schemas.openxmlformats.org/package/2006/relationships"><Relationship Id="rId1" Type="http://schemas.openxmlformats.org/officeDocument/2006/relationships/image" Target="../media/image2.png"/></Relationships>
</file>

<file path=ppt/diagrams/_rels/drawing2.xml.rels><?xml version="1.0" encoding="UTF-8" standalone="yes"?>
<Relationships xmlns="http://schemas.openxmlformats.org/package/2006/relationships"><Relationship Id="rId1" Type="http://schemas.openxmlformats.org/officeDocument/2006/relationships/image" Target="../media/image2.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56AC804-43ED-432B-949A-96998A1D6F46}" type="doc">
      <dgm:prSet loTypeId="urn:microsoft.com/office/officeart/2005/8/layout/hProcess11" loCatId="process" qsTypeId="urn:microsoft.com/office/officeart/2005/8/quickstyle/simple1" qsCatId="simple" csTypeId="urn:microsoft.com/office/officeart/2005/8/colors/accent1_2" csCatId="accent1" phldr="1"/>
      <dgm:spPr/>
      <dgm:t>
        <a:bodyPr/>
        <a:lstStyle/>
        <a:p>
          <a:endParaRPr lang="fr-FR"/>
        </a:p>
      </dgm:t>
    </dgm:pt>
    <dgm:pt modelId="{D9D4D22C-B30D-493B-AF36-1E477BF3D374}">
      <dgm:prSet phldrT="[Texte]" custT="1"/>
      <dgm:spPr/>
      <dgm:t>
        <a:bodyPr/>
        <a:lstStyle/>
        <a:p>
          <a:r>
            <a:rPr lang="fr-FR" sz="1000" dirty="0">
              <a:latin typeface="Cambria" panose="02040503050406030204" pitchFamily="18" charset="0"/>
            </a:rPr>
            <a:t>Septembre</a:t>
          </a:r>
        </a:p>
        <a:p>
          <a:r>
            <a:rPr lang="fr-FR" sz="1000" dirty="0">
              <a:latin typeface="Cambria" panose="02040503050406030204" pitchFamily="18" charset="0"/>
            </a:rPr>
            <a:t>S 38-39</a:t>
          </a:r>
        </a:p>
      </dgm:t>
    </dgm:pt>
    <dgm:pt modelId="{09A28B53-D110-41D7-837B-88C42F3B6866}" type="parTrans" cxnId="{38A8901E-BDE9-4AE6-8D59-308EE56FFCD4}">
      <dgm:prSet/>
      <dgm:spPr/>
      <dgm:t>
        <a:bodyPr/>
        <a:lstStyle/>
        <a:p>
          <a:endParaRPr lang="fr-FR"/>
        </a:p>
      </dgm:t>
    </dgm:pt>
    <dgm:pt modelId="{DC308FCF-6544-4DCA-B76F-5F6681CBE01E}" type="sibTrans" cxnId="{38A8901E-BDE9-4AE6-8D59-308EE56FFCD4}">
      <dgm:prSet/>
      <dgm:spPr/>
      <dgm:t>
        <a:bodyPr/>
        <a:lstStyle/>
        <a:p>
          <a:endParaRPr lang="fr-FR"/>
        </a:p>
      </dgm:t>
    </dgm:pt>
    <dgm:pt modelId="{200FB650-8054-49BF-8F92-A697860D23D1}">
      <dgm:prSet phldrT="[Texte]" custT="1"/>
      <dgm:spPr/>
      <dgm:t>
        <a:bodyPr/>
        <a:lstStyle/>
        <a:p>
          <a:r>
            <a:rPr lang="fr-FR" sz="1000" dirty="0">
              <a:latin typeface="Cambria" panose="02040503050406030204" pitchFamily="18" charset="0"/>
            </a:rPr>
            <a:t>Octobre -Novembre</a:t>
          </a:r>
        </a:p>
      </dgm:t>
    </dgm:pt>
    <dgm:pt modelId="{9FA1CA97-75C9-4D92-BBCB-96AED43CF755}" type="parTrans" cxnId="{5C454DAA-6028-43A3-A7DC-95C34E4487C8}">
      <dgm:prSet/>
      <dgm:spPr/>
      <dgm:t>
        <a:bodyPr/>
        <a:lstStyle/>
        <a:p>
          <a:endParaRPr lang="fr-FR"/>
        </a:p>
      </dgm:t>
    </dgm:pt>
    <dgm:pt modelId="{3FF78B29-EE0E-43A5-885F-9C9F2B69E3F4}" type="sibTrans" cxnId="{5C454DAA-6028-43A3-A7DC-95C34E4487C8}">
      <dgm:prSet/>
      <dgm:spPr/>
      <dgm:t>
        <a:bodyPr/>
        <a:lstStyle/>
        <a:p>
          <a:endParaRPr lang="fr-FR"/>
        </a:p>
      </dgm:t>
    </dgm:pt>
    <dgm:pt modelId="{C82EEE15-F9D2-4174-AB25-C2C40ECA212B}">
      <dgm:prSet phldrT="[Texte]"/>
      <dgm:spPr/>
      <dgm:t>
        <a:bodyPr/>
        <a:lstStyle/>
        <a:p>
          <a:endParaRPr lang="fr-FR" dirty="0"/>
        </a:p>
      </dgm:t>
    </dgm:pt>
    <dgm:pt modelId="{ECE956D0-738C-49C1-B62B-4C7EB32379F1}" type="sibTrans" cxnId="{F585A92C-5450-41BC-B11B-8FDEA73629AB}">
      <dgm:prSet/>
      <dgm:spPr/>
      <dgm:t>
        <a:bodyPr/>
        <a:lstStyle/>
        <a:p>
          <a:endParaRPr lang="fr-FR"/>
        </a:p>
      </dgm:t>
    </dgm:pt>
    <dgm:pt modelId="{8E35F7ED-7C4E-4FB2-8B0D-0AC6FBC2D646}" type="parTrans" cxnId="{F585A92C-5450-41BC-B11B-8FDEA73629AB}">
      <dgm:prSet/>
      <dgm:spPr/>
      <dgm:t>
        <a:bodyPr/>
        <a:lstStyle/>
        <a:p>
          <a:endParaRPr lang="fr-FR"/>
        </a:p>
      </dgm:t>
    </dgm:pt>
    <dgm:pt modelId="{B353C824-7C06-494C-BB42-9630A977B28F}">
      <dgm:prSet phldrT="[Texte]" custT="1"/>
      <dgm:spPr/>
      <dgm:t>
        <a:bodyPr/>
        <a:lstStyle/>
        <a:p>
          <a:r>
            <a:rPr lang="fr-FR" sz="1000" dirty="0">
              <a:latin typeface="Cambria" panose="02040503050406030204" pitchFamily="18" charset="0"/>
            </a:rPr>
            <a:t>Février-mars </a:t>
          </a:r>
        </a:p>
        <a:p>
          <a:r>
            <a:rPr lang="fr-FR" sz="1000" b="0" dirty="0">
              <a:latin typeface="Cambria" panose="02040503050406030204" pitchFamily="18" charset="0"/>
            </a:rPr>
            <a:t>S 7 à 12</a:t>
          </a:r>
        </a:p>
      </dgm:t>
    </dgm:pt>
    <dgm:pt modelId="{12BDBA03-80FA-41D0-ABAB-06AA319A6822}" type="sibTrans" cxnId="{664004C4-F126-4E3E-96E3-73EA5D078879}">
      <dgm:prSet/>
      <dgm:spPr/>
      <dgm:t>
        <a:bodyPr/>
        <a:lstStyle/>
        <a:p>
          <a:endParaRPr lang="fr-FR"/>
        </a:p>
      </dgm:t>
    </dgm:pt>
    <dgm:pt modelId="{8D48ADE0-DF77-4E8E-8BA2-8B22D59518DB}" type="parTrans" cxnId="{664004C4-F126-4E3E-96E3-73EA5D078879}">
      <dgm:prSet/>
      <dgm:spPr/>
      <dgm:t>
        <a:bodyPr/>
        <a:lstStyle/>
        <a:p>
          <a:endParaRPr lang="fr-FR"/>
        </a:p>
      </dgm:t>
    </dgm:pt>
    <dgm:pt modelId="{28CBDB3C-06CA-4F4F-895D-C92DB39DC03E}">
      <dgm:prSet phldrT="[Texte]" custT="1"/>
      <dgm:spPr/>
      <dgm:t>
        <a:bodyPr/>
        <a:lstStyle/>
        <a:p>
          <a:r>
            <a:rPr lang="fr-FR" sz="1000" dirty="0">
              <a:latin typeface="Cambria" panose="02040503050406030204" pitchFamily="18" charset="0"/>
            </a:rPr>
            <a:t>Août</a:t>
          </a:r>
        </a:p>
        <a:p>
          <a:r>
            <a:rPr lang="fr-FR" sz="1000" dirty="0">
              <a:latin typeface="Cambria" panose="02040503050406030204" pitchFamily="18" charset="0"/>
            </a:rPr>
            <a:t>S 34</a:t>
          </a:r>
        </a:p>
      </dgm:t>
    </dgm:pt>
    <dgm:pt modelId="{B79DF79F-2761-45BA-8C67-2B2D55530DFB}" type="sibTrans" cxnId="{7D3E6B42-3CAE-4907-BBAE-1122A71FA2F5}">
      <dgm:prSet/>
      <dgm:spPr/>
      <dgm:t>
        <a:bodyPr/>
        <a:lstStyle/>
        <a:p>
          <a:endParaRPr lang="fr-FR"/>
        </a:p>
      </dgm:t>
    </dgm:pt>
    <dgm:pt modelId="{1875C11D-8255-42C9-AE03-89F81D83FD05}" type="parTrans" cxnId="{7D3E6B42-3CAE-4907-BBAE-1122A71FA2F5}">
      <dgm:prSet/>
      <dgm:spPr/>
      <dgm:t>
        <a:bodyPr/>
        <a:lstStyle/>
        <a:p>
          <a:endParaRPr lang="fr-FR"/>
        </a:p>
      </dgm:t>
    </dgm:pt>
    <dgm:pt modelId="{90F27B20-26AE-43CE-9183-95DCD92B246B}">
      <dgm:prSet phldrT="[Texte]" custT="1"/>
      <dgm:spPr/>
      <dgm:t>
        <a:bodyPr/>
        <a:lstStyle/>
        <a:p>
          <a:r>
            <a:rPr lang="fr-FR" sz="1400" dirty="0"/>
            <a:t> </a:t>
          </a:r>
          <a:endParaRPr lang="fr-FR" sz="1000" dirty="0">
            <a:latin typeface="Cambria" panose="02040503050406030204" pitchFamily="18" charset="0"/>
          </a:endParaRPr>
        </a:p>
      </dgm:t>
    </dgm:pt>
    <dgm:pt modelId="{2F11B13B-ADD1-4D33-AA8F-37223B4E5C91}" type="sibTrans" cxnId="{9599EE84-C8C4-4274-9578-DF8E38845D42}">
      <dgm:prSet/>
      <dgm:spPr/>
      <dgm:t>
        <a:bodyPr/>
        <a:lstStyle/>
        <a:p>
          <a:endParaRPr lang="fr-FR"/>
        </a:p>
      </dgm:t>
    </dgm:pt>
    <dgm:pt modelId="{F08FEA7D-3CD1-4225-8AB7-200E545EF72A}" type="parTrans" cxnId="{9599EE84-C8C4-4274-9578-DF8E38845D42}">
      <dgm:prSet/>
      <dgm:spPr/>
      <dgm:t>
        <a:bodyPr/>
        <a:lstStyle/>
        <a:p>
          <a:endParaRPr lang="fr-FR"/>
        </a:p>
      </dgm:t>
    </dgm:pt>
    <dgm:pt modelId="{CAEF6A75-2933-4B42-9785-9C8EC5753E8B}" type="pres">
      <dgm:prSet presAssocID="{256AC804-43ED-432B-949A-96998A1D6F46}" presName="Name0" presStyleCnt="0">
        <dgm:presLayoutVars>
          <dgm:dir/>
          <dgm:resizeHandles val="exact"/>
        </dgm:presLayoutVars>
      </dgm:prSet>
      <dgm:spPr/>
    </dgm:pt>
    <dgm:pt modelId="{36BD0E13-6BE7-4DE9-940B-6B7E3FA55688}" type="pres">
      <dgm:prSet presAssocID="{256AC804-43ED-432B-949A-96998A1D6F46}" presName="arrow" presStyleLbl="bgShp" presStyleIdx="0" presStyleCnt="1" custLinFactNeighborX="-1211" custLinFactNeighborY="570"/>
      <dgm:spPr/>
    </dgm:pt>
    <dgm:pt modelId="{D3E632E6-1D88-4BBB-B74D-F386C2268C16}" type="pres">
      <dgm:prSet presAssocID="{256AC804-43ED-432B-949A-96998A1D6F46}" presName="points" presStyleCnt="0"/>
      <dgm:spPr/>
    </dgm:pt>
    <dgm:pt modelId="{6965C54D-22EF-4EB5-80D4-65FFCBEBD241}" type="pres">
      <dgm:prSet presAssocID="{B353C824-7C06-494C-BB42-9630A977B28F}" presName="compositeA" presStyleCnt="0"/>
      <dgm:spPr/>
    </dgm:pt>
    <dgm:pt modelId="{7338EF7A-01CA-4039-BC86-85AD3AAB8428}" type="pres">
      <dgm:prSet presAssocID="{B353C824-7C06-494C-BB42-9630A977B28F}" presName="textA" presStyleLbl="revTx" presStyleIdx="0" presStyleCnt="6" custScaleY="94183" custLinFactNeighborX="27153" custLinFactNeighborY="-210">
        <dgm:presLayoutVars>
          <dgm:bulletEnabled val="1"/>
        </dgm:presLayoutVars>
      </dgm:prSet>
      <dgm:spPr/>
    </dgm:pt>
    <dgm:pt modelId="{C48D2CDF-11AF-43D4-B2CB-769DA04CC464}" type="pres">
      <dgm:prSet presAssocID="{B353C824-7C06-494C-BB42-9630A977B28F}" presName="circleA" presStyleLbl="node1" presStyleIdx="0" presStyleCnt="6" custLinFactX="27691" custLinFactNeighborX="100000" custLinFactNeighborY="7110"/>
      <dgm:spPr>
        <a:ln>
          <a:solidFill>
            <a:schemeClr val="bg1"/>
          </a:solidFill>
        </a:ln>
      </dgm:spPr>
    </dgm:pt>
    <dgm:pt modelId="{A5716B73-C6B9-420C-BC09-BEED99AE01B2}" type="pres">
      <dgm:prSet presAssocID="{B353C824-7C06-494C-BB42-9630A977B28F}" presName="spaceA" presStyleCnt="0"/>
      <dgm:spPr/>
    </dgm:pt>
    <dgm:pt modelId="{0500DDF2-B158-40D6-B391-B328C7BD7B62}" type="pres">
      <dgm:prSet presAssocID="{12BDBA03-80FA-41D0-ABAB-06AA319A6822}" presName="space" presStyleCnt="0"/>
      <dgm:spPr/>
    </dgm:pt>
    <dgm:pt modelId="{A762C16D-B287-44A9-B6F9-2F68DD29C212}" type="pres">
      <dgm:prSet presAssocID="{90F27B20-26AE-43CE-9183-95DCD92B246B}" presName="compositeB" presStyleCnt="0"/>
      <dgm:spPr/>
    </dgm:pt>
    <dgm:pt modelId="{A9E488E5-93FD-404C-8810-D68A63DD53F2}" type="pres">
      <dgm:prSet presAssocID="{90F27B20-26AE-43CE-9183-95DCD92B246B}" presName="textB" presStyleLbl="revTx" presStyleIdx="1" presStyleCnt="6" custScaleY="29327" custLinFactY="-59156" custLinFactNeighborX="-2101" custLinFactNeighborY="-100000">
        <dgm:presLayoutVars>
          <dgm:bulletEnabled val="1"/>
        </dgm:presLayoutVars>
      </dgm:prSet>
      <dgm:spPr/>
    </dgm:pt>
    <dgm:pt modelId="{3D68F322-1553-4C17-BD40-033091D214A0}" type="pres">
      <dgm:prSet presAssocID="{90F27B20-26AE-43CE-9183-95DCD92B246B}" presName="circleB" presStyleLbl="node1" presStyleIdx="1" presStyleCnt="6" custLinFactX="738133" custLinFactNeighborX="800000" custLinFactNeighborY="-73586"/>
      <dgm:spPr/>
    </dgm:pt>
    <dgm:pt modelId="{AB9F2479-D35B-429F-9639-A4423FAF3C68}" type="pres">
      <dgm:prSet presAssocID="{90F27B20-26AE-43CE-9183-95DCD92B246B}" presName="spaceB" presStyleCnt="0"/>
      <dgm:spPr/>
    </dgm:pt>
    <dgm:pt modelId="{6EF16AE3-3984-4C5C-A35F-F4B63F46E5F7}" type="pres">
      <dgm:prSet presAssocID="{2F11B13B-ADD1-4D33-AA8F-37223B4E5C91}" presName="space" presStyleCnt="0"/>
      <dgm:spPr/>
    </dgm:pt>
    <dgm:pt modelId="{4DF13A44-AB75-4214-A961-4FD260FE9073}" type="pres">
      <dgm:prSet presAssocID="{28CBDB3C-06CA-4F4F-895D-C92DB39DC03E}" presName="compositeA" presStyleCnt="0"/>
      <dgm:spPr/>
    </dgm:pt>
    <dgm:pt modelId="{55420FA9-EAF3-469D-9259-0EFA43622DB7}" type="pres">
      <dgm:prSet presAssocID="{28CBDB3C-06CA-4F4F-895D-C92DB39DC03E}" presName="textA" presStyleLbl="revTx" presStyleIdx="2" presStyleCnt="6" custScaleY="31049" custLinFactX="55053" custLinFactNeighborX="100000" custLinFactNeighborY="46104">
        <dgm:presLayoutVars>
          <dgm:bulletEnabled val="1"/>
        </dgm:presLayoutVars>
      </dgm:prSet>
      <dgm:spPr/>
    </dgm:pt>
    <dgm:pt modelId="{B42E9B1C-6235-470C-897D-4D9F97FCBE4A}" type="pres">
      <dgm:prSet presAssocID="{28CBDB3C-06CA-4F4F-895D-C92DB39DC03E}" presName="circleA" presStyleLbl="node1" presStyleIdx="2" presStyleCnt="6" custLinFactX="300000" custLinFactNeighborX="381050" custLinFactNeighborY="74257"/>
      <dgm:spPr>
        <a:noFill/>
        <a:ln>
          <a:solidFill>
            <a:schemeClr val="tx2">
              <a:lumMod val="20000"/>
              <a:lumOff val="80000"/>
            </a:schemeClr>
          </a:solidFill>
        </a:ln>
      </dgm:spPr>
    </dgm:pt>
    <dgm:pt modelId="{63A1D805-D1F2-49A6-9F0A-25ABDA91E736}" type="pres">
      <dgm:prSet presAssocID="{28CBDB3C-06CA-4F4F-895D-C92DB39DC03E}" presName="spaceA" presStyleCnt="0"/>
      <dgm:spPr/>
    </dgm:pt>
    <dgm:pt modelId="{3C82780F-B0AA-4489-86DB-B0A05258198A}" type="pres">
      <dgm:prSet presAssocID="{B79DF79F-2761-45BA-8C67-2B2D55530DFB}" presName="space" presStyleCnt="0"/>
      <dgm:spPr/>
    </dgm:pt>
    <dgm:pt modelId="{20672548-5FB0-486C-9682-B5DDDE70C754}" type="pres">
      <dgm:prSet presAssocID="{D9D4D22C-B30D-493B-AF36-1E477BF3D374}" presName="compositeB" presStyleCnt="0"/>
      <dgm:spPr/>
    </dgm:pt>
    <dgm:pt modelId="{5A417CB4-FFAF-424B-A375-601DF43B2496}" type="pres">
      <dgm:prSet presAssocID="{D9D4D22C-B30D-493B-AF36-1E477BF3D374}" presName="textB" presStyleLbl="revTx" presStyleIdx="3" presStyleCnt="6" custScaleY="34999" custLinFactX="27975" custLinFactY="-48282" custLinFactNeighborX="100000" custLinFactNeighborY="-100000">
        <dgm:presLayoutVars>
          <dgm:bulletEnabled val="1"/>
        </dgm:presLayoutVars>
      </dgm:prSet>
      <dgm:spPr/>
    </dgm:pt>
    <dgm:pt modelId="{B99381E8-A2FA-471C-91A2-D0F63E475D3D}" type="pres">
      <dgm:prSet presAssocID="{D9D4D22C-B30D-493B-AF36-1E477BF3D374}" presName="circleB" presStyleLbl="node1" presStyleIdx="3" presStyleCnt="6" custLinFactX="-200000" custLinFactNeighborX="-258893" custLinFactNeighborY="-67914"/>
      <dgm:spPr/>
    </dgm:pt>
    <dgm:pt modelId="{26D7ACA6-66A1-4724-939C-A24FE6C47C12}" type="pres">
      <dgm:prSet presAssocID="{D9D4D22C-B30D-493B-AF36-1E477BF3D374}" presName="spaceB" presStyleCnt="0"/>
      <dgm:spPr/>
    </dgm:pt>
    <dgm:pt modelId="{B20D903F-FC86-4902-8A53-0BF72C3CF283}" type="pres">
      <dgm:prSet presAssocID="{DC308FCF-6544-4DCA-B76F-5F6681CBE01E}" presName="space" presStyleCnt="0"/>
      <dgm:spPr/>
    </dgm:pt>
    <dgm:pt modelId="{95218098-FC98-4F74-A5D3-795262D63D79}" type="pres">
      <dgm:prSet presAssocID="{200FB650-8054-49BF-8F92-A697860D23D1}" presName="compositeA" presStyleCnt="0"/>
      <dgm:spPr/>
    </dgm:pt>
    <dgm:pt modelId="{65D20E09-C784-441F-A836-9F1AE3758433}" type="pres">
      <dgm:prSet presAssocID="{200FB650-8054-49BF-8F92-A697860D23D1}" presName="textA" presStyleLbl="revTx" presStyleIdx="4" presStyleCnt="6" custScaleY="38665" custLinFactX="4751" custLinFactNeighborX="100000" custLinFactNeighborY="36699">
        <dgm:presLayoutVars>
          <dgm:bulletEnabled val="1"/>
        </dgm:presLayoutVars>
      </dgm:prSet>
      <dgm:spPr/>
    </dgm:pt>
    <dgm:pt modelId="{CA3ACA0E-B8B6-4ADE-AFB0-4532F9E1ECE4}" type="pres">
      <dgm:prSet presAssocID="{200FB650-8054-49BF-8F92-A697860D23D1}" presName="circleA" presStyleLbl="node1" presStyleIdx="4" presStyleCnt="6" custScaleX="115865" custScaleY="106940" custLinFactX="200000" custLinFactNeighborX="285142" custLinFactNeighborY="73909"/>
      <dgm:spPr>
        <a:blipFill rotWithShape="0">
          <a:blip xmlns:r="http://schemas.openxmlformats.org/officeDocument/2006/relationships" r:embed="rId1"/>
          <a:stretch>
            <a:fillRect/>
          </a:stretch>
        </a:blipFill>
        <a:ln>
          <a:noFill/>
        </a:ln>
      </dgm:spPr>
    </dgm:pt>
    <dgm:pt modelId="{0B670EB5-0A6B-475B-9361-307AD32D07B8}" type="pres">
      <dgm:prSet presAssocID="{200FB650-8054-49BF-8F92-A697860D23D1}" presName="spaceA" presStyleCnt="0"/>
      <dgm:spPr/>
    </dgm:pt>
    <dgm:pt modelId="{6BD472DA-1DE7-43CC-B1B5-F138E0485F4F}" type="pres">
      <dgm:prSet presAssocID="{3FF78B29-EE0E-43A5-885F-9C9F2B69E3F4}" presName="space" presStyleCnt="0"/>
      <dgm:spPr/>
    </dgm:pt>
    <dgm:pt modelId="{4CF36DF5-C873-4463-9383-6823FF65FCF3}" type="pres">
      <dgm:prSet presAssocID="{C82EEE15-F9D2-4174-AB25-C2C40ECA212B}" presName="compositeB" presStyleCnt="0"/>
      <dgm:spPr/>
    </dgm:pt>
    <dgm:pt modelId="{3C03FA5A-4A1A-40DD-A497-7ABB3503E681}" type="pres">
      <dgm:prSet presAssocID="{C82EEE15-F9D2-4174-AB25-C2C40ECA212B}" presName="textB" presStyleLbl="revTx" presStyleIdx="5" presStyleCnt="6" custScaleY="93866" custLinFactY="-6199" custLinFactNeighborX="-249" custLinFactNeighborY="-100000">
        <dgm:presLayoutVars>
          <dgm:bulletEnabled val="1"/>
        </dgm:presLayoutVars>
      </dgm:prSet>
      <dgm:spPr/>
    </dgm:pt>
    <dgm:pt modelId="{90F6AAC1-D854-4FAA-BF7E-A3FB4502D21E}" type="pres">
      <dgm:prSet presAssocID="{C82EEE15-F9D2-4174-AB25-C2C40ECA212B}" presName="circleB" presStyleLbl="node1" presStyleIdx="5" presStyleCnt="6" custLinFactNeighborX="-1138" custLinFactNeighborY="-1538"/>
      <dgm:spPr/>
    </dgm:pt>
    <dgm:pt modelId="{78B4B905-E932-4AAE-B9D5-E2924E9A9632}" type="pres">
      <dgm:prSet presAssocID="{C82EEE15-F9D2-4174-AB25-C2C40ECA212B}" presName="spaceB" presStyleCnt="0"/>
      <dgm:spPr/>
    </dgm:pt>
  </dgm:ptLst>
  <dgm:cxnLst>
    <dgm:cxn modelId="{FA6A071C-28D0-4BDC-B75E-B40C576AFB0E}" type="presOf" srcId="{B353C824-7C06-494C-BB42-9630A977B28F}" destId="{7338EF7A-01CA-4039-BC86-85AD3AAB8428}" srcOrd="0" destOrd="0" presId="urn:microsoft.com/office/officeart/2005/8/layout/hProcess11"/>
    <dgm:cxn modelId="{38A8901E-BDE9-4AE6-8D59-308EE56FFCD4}" srcId="{256AC804-43ED-432B-949A-96998A1D6F46}" destId="{D9D4D22C-B30D-493B-AF36-1E477BF3D374}" srcOrd="3" destOrd="0" parTransId="{09A28B53-D110-41D7-837B-88C42F3B6866}" sibTransId="{DC308FCF-6544-4DCA-B76F-5F6681CBE01E}"/>
    <dgm:cxn modelId="{7BB0B01E-4178-4042-890C-719DF85C62AB}" type="presOf" srcId="{D9D4D22C-B30D-493B-AF36-1E477BF3D374}" destId="{5A417CB4-FFAF-424B-A375-601DF43B2496}" srcOrd="0" destOrd="0" presId="urn:microsoft.com/office/officeart/2005/8/layout/hProcess11"/>
    <dgm:cxn modelId="{F585A92C-5450-41BC-B11B-8FDEA73629AB}" srcId="{256AC804-43ED-432B-949A-96998A1D6F46}" destId="{C82EEE15-F9D2-4174-AB25-C2C40ECA212B}" srcOrd="5" destOrd="0" parTransId="{8E35F7ED-7C4E-4FB2-8B0D-0AC6FBC2D646}" sibTransId="{ECE956D0-738C-49C1-B62B-4C7EB32379F1}"/>
    <dgm:cxn modelId="{7D3E6B42-3CAE-4907-BBAE-1122A71FA2F5}" srcId="{256AC804-43ED-432B-949A-96998A1D6F46}" destId="{28CBDB3C-06CA-4F4F-895D-C92DB39DC03E}" srcOrd="2" destOrd="0" parTransId="{1875C11D-8255-42C9-AE03-89F81D83FD05}" sibTransId="{B79DF79F-2761-45BA-8C67-2B2D55530DFB}"/>
    <dgm:cxn modelId="{35C9D24B-1D3B-4562-B6FB-8DF3930819FB}" type="presOf" srcId="{200FB650-8054-49BF-8F92-A697860D23D1}" destId="{65D20E09-C784-441F-A836-9F1AE3758433}" srcOrd="0" destOrd="0" presId="urn:microsoft.com/office/officeart/2005/8/layout/hProcess11"/>
    <dgm:cxn modelId="{9599EE84-C8C4-4274-9578-DF8E38845D42}" srcId="{256AC804-43ED-432B-949A-96998A1D6F46}" destId="{90F27B20-26AE-43CE-9183-95DCD92B246B}" srcOrd="1" destOrd="0" parTransId="{F08FEA7D-3CD1-4225-8AB7-200E545EF72A}" sibTransId="{2F11B13B-ADD1-4D33-AA8F-37223B4E5C91}"/>
    <dgm:cxn modelId="{D6E2348D-DC8D-43D6-A39C-07ECBC34CC05}" type="presOf" srcId="{28CBDB3C-06CA-4F4F-895D-C92DB39DC03E}" destId="{55420FA9-EAF3-469D-9259-0EFA43622DB7}" srcOrd="0" destOrd="0" presId="urn:microsoft.com/office/officeart/2005/8/layout/hProcess11"/>
    <dgm:cxn modelId="{CDE8A48E-EF19-4764-ABDD-DDD3714B9454}" type="presOf" srcId="{256AC804-43ED-432B-949A-96998A1D6F46}" destId="{CAEF6A75-2933-4B42-9785-9C8EC5753E8B}" srcOrd="0" destOrd="0" presId="urn:microsoft.com/office/officeart/2005/8/layout/hProcess11"/>
    <dgm:cxn modelId="{5C454DAA-6028-43A3-A7DC-95C34E4487C8}" srcId="{256AC804-43ED-432B-949A-96998A1D6F46}" destId="{200FB650-8054-49BF-8F92-A697860D23D1}" srcOrd="4" destOrd="0" parTransId="{9FA1CA97-75C9-4D92-BBCB-96AED43CF755}" sibTransId="{3FF78B29-EE0E-43A5-885F-9C9F2B69E3F4}"/>
    <dgm:cxn modelId="{127582BD-33F8-43F8-955D-22AE8078E9E0}" type="presOf" srcId="{C82EEE15-F9D2-4174-AB25-C2C40ECA212B}" destId="{3C03FA5A-4A1A-40DD-A497-7ABB3503E681}" srcOrd="0" destOrd="0" presId="urn:microsoft.com/office/officeart/2005/8/layout/hProcess11"/>
    <dgm:cxn modelId="{664004C4-F126-4E3E-96E3-73EA5D078879}" srcId="{256AC804-43ED-432B-949A-96998A1D6F46}" destId="{B353C824-7C06-494C-BB42-9630A977B28F}" srcOrd="0" destOrd="0" parTransId="{8D48ADE0-DF77-4E8E-8BA2-8B22D59518DB}" sibTransId="{12BDBA03-80FA-41D0-ABAB-06AA319A6822}"/>
    <dgm:cxn modelId="{80DEEDE2-7DB4-455E-B2F0-0A322EE33863}" type="presOf" srcId="{90F27B20-26AE-43CE-9183-95DCD92B246B}" destId="{A9E488E5-93FD-404C-8810-D68A63DD53F2}" srcOrd="0" destOrd="0" presId="urn:microsoft.com/office/officeart/2005/8/layout/hProcess11"/>
    <dgm:cxn modelId="{DAAE588F-90A6-46A4-A7C2-A67AEAB06C14}" type="presParOf" srcId="{CAEF6A75-2933-4B42-9785-9C8EC5753E8B}" destId="{36BD0E13-6BE7-4DE9-940B-6B7E3FA55688}" srcOrd="0" destOrd="0" presId="urn:microsoft.com/office/officeart/2005/8/layout/hProcess11"/>
    <dgm:cxn modelId="{D3644C4E-F2E4-4DD3-A39C-56704D4C1007}" type="presParOf" srcId="{CAEF6A75-2933-4B42-9785-9C8EC5753E8B}" destId="{D3E632E6-1D88-4BBB-B74D-F386C2268C16}" srcOrd="1" destOrd="0" presId="urn:microsoft.com/office/officeart/2005/8/layout/hProcess11"/>
    <dgm:cxn modelId="{1DAD70A2-83EB-411E-B43B-768B2EDB8854}" type="presParOf" srcId="{D3E632E6-1D88-4BBB-B74D-F386C2268C16}" destId="{6965C54D-22EF-4EB5-80D4-65FFCBEBD241}" srcOrd="0" destOrd="0" presId="urn:microsoft.com/office/officeart/2005/8/layout/hProcess11"/>
    <dgm:cxn modelId="{CEF2F810-BFC6-4C73-9A79-AF7EBC1DB289}" type="presParOf" srcId="{6965C54D-22EF-4EB5-80D4-65FFCBEBD241}" destId="{7338EF7A-01CA-4039-BC86-85AD3AAB8428}" srcOrd="0" destOrd="0" presId="urn:microsoft.com/office/officeart/2005/8/layout/hProcess11"/>
    <dgm:cxn modelId="{7ED04014-2DEF-4344-A5B2-49D84F9A3FF6}" type="presParOf" srcId="{6965C54D-22EF-4EB5-80D4-65FFCBEBD241}" destId="{C48D2CDF-11AF-43D4-B2CB-769DA04CC464}" srcOrd="1" destOrd="0" presId="urn:microsoft.com/office/officeart/2005/8/layout/hProcess11"/>
    <dgm:cxn modelId="{E0D45513-42A5-4571-A54D-A25C14A14FF7}" type="presParOf" srcId="{6965C54D-22EF-4EB5-80D4-65FFCBEBD241}" destId="{A5716B73-C6B9-420C-BC09-BEED99AE01B2}" srcOrd="2" destOrd="0" presId="urn:microsoft.com/office/officeart/2005/8/layout/hProcess11"/>
    <dgm:cxn modelId="{7B0204B6-24CF-44C2-846F-E9E0251B57F2}" type="presParOf" srcId="{D3E632E6-1D88-4BBB-B74D-F386C2268C16}" destId="{0500DDF2-B158-40D6-B391-B328C7BD7B62}" srcOrd="1" destOrd="0" presId="urn:microsoft.com/office/officeart/2005/8/layout/hProcess11"/>
    <dgm:cxn modelId="{67BC7346-BFF0-4CAC-823C-721176304733}" type="presParOf" srcId="{D3E632E6-1D88-4BBB-B74D-F386C2268C16}" destId="{A762C16D-B287-44A9-B6F9-2F68DD29C212}" srcOrd="2" destOrd="0" presId="urn:microsoft.com/office/officeart/2005/8/layout/hProcess11"/>
    <dgm:cxn modelId="{C195B797-E96E-49B3-8ABD-22EF4192244B}" type="presParOf" srcId="{A762C16D-B287-44A9-B6F9-2F68DD29C212}" destId="{A9E488E5-93FD-404C-8810-D68A63DD53F2}" srcOrd="0" destOrd="0" presId="urn:microsoft.com/office/officeart/2005/8/layout/hProcess11"/>
    <dgm:cxn modelId="{E3C3C71B-502F-4000-8534-3CA290324B5B}" type="presParOf" srcId="{A762C16D-B287-44A9-B6F9-2F68DD29C212}" destId="{3D68F322-1553-4C17-BD40-033091D214A0}" srcOrd="1" destOrd="0" presId="urn:microsoft.com/office/officeart/2005/8/layout/hProcess11"/>
    <dgm:cxn modelId="{682E6B6D-2BF4-4BF2-B17F-3A2AEAB515FA}" type="presParOf" srcId="{A762C16D-B287-44A9-B6F9-2F68DD29C212}" destId="{AB9F2479-D35B-429F-9639-A4423FAF3C68}" srcOrd="2" destOrd="0" presId="urn:microsoft.com/office/officeart/2005/8/layout/hProcess11"/>
    <dgm:cxn modelId="{C375AFD9-90B9-4B4D-9D58-E2BC78F085B3}" type="presParOf" srcId="{D3E632E6-1D88-4BBB-B74D-F386C2268C16}" destId="{6EF16AE3-3984-4C5C-A35F-F4B63F46E5F7}" srcOrd="3" destOrd="0" presId="urn:microsoft.com/office/officeart/2005/8/layout/hProcess11"/>
    <dgm:cxn modelId="{212CE162-EE1C-4906-BC35-DEB95ECB98DC}" type="presParOf" srcId="{D3E632E6-1D88-4BBB-B74D-F386C2268C16}" destId="{4DF13A44-AB75-4214-A961-4FD260FE9073}" srcOrd="4" destOrd="0" presId="urn:microsoft.com/office/officeart/2005/8/layout/hProcess11"/>
    <dgm:cxn modelId="{CB62FDCE-6B46-4AC7-B607-4B68883109D6}" type="presParOf" srcId="{4DF13A44-AB75-4214-A961-4FD260FE9073}" destId="{55420FA9-EAF3-469D-9259-0EFA43622DB7}" srcOrd="0" destOrd="0" presId="urn:microsoft.com/office/officeart/2005/8/layout/hProcess11"/>
    <dgm:cxn modelId="{477D8061-608B-472D-AECB-E0B8E3EB4635}" type="presParOf" srcId="{4DF13A44-AB75-4214-A961-4FD260FE9073}" destId="{B42E9B1C-6235-470C-897D-4D9F97FCBE4A}" srcOrd="1" destOrd="0" presId="urn:microsoft.com/office/officeart/2005/8/layout/hProcess11"/>
    <dgm:cxn modelId="{E1A47989-813E-45B4-828B-D8EE26518F29}" type="presParOf" srcId="{4DF13A44-AB75-4214-A961-4FD260FE9073}" destId="{63A1D805-D1F2-49A6-9F0A-25ABDA91E736}" srcOrd="2" destOrd="0" presId="urn:microsoft.com/office/officeart/2005/8/layout/hProcess11"/>
    <dgm:cxn modelId="{40789C89-F918-49B4-BC2A-A02644445E3C}" type="presParOf" srcId="{D3E632E6-1D88-4BBB-B74D-F386C2268C16}" destId="{3C82780F-B0AA-4489-86DB-B0A05258198A}" srcOrd="5" destOrd="0" presId="urn:microsoft.com/office/officeart/2005/8/layout/hProcess11"/>
    <dgm:cxn modelId="{0636AC88-311E-4558-8C12-7C6E5E7D59E0}" type="presParOf" srcId="{D3E632E6-1D88-4BBB-B74D-F386C2268C16}" destId="{20672548-5FB0-486C-9682-B5DDDE70C754}" srcOrd="6" destOrd="0" presId="urn:microsoft.com/office/officeart/2005/8/layout/hProcess11"/>
    <dgm:cxn modelId="{AA11BD16-C6CB-45B6-8CD4-7BE17E99C52F}" type="presParOf" srcId="{20672548-5FB0-486C-9682-B5DDDE70C754}" destId="{5A417CB4-FFAF-424B-A375-601DF43B2496}" srcOrd="0" destOrd="0" presId="urn:microsoft.com/office/officeart/2005/8/layout/hProcess11"/>
    <dgm:cxn modelId="{9040ED7C-3448-4132-9DD9-27F707EECD5F}" type="presParOf" srcId="{20672548-5FB0-486C-9682-B5DDDE70C754}" destId="{B99381E8-A2FA-471C-91A2-D0F63E475D3D}" srcOrd="1" destOrd="0" presId="urn:microsoft.com/office/officeart/2005/8/layout/hProcess11"/>
    <dgm:cxn modelId="{E5C3635E-2FBB-4000-AA81-232196756601}" type="presParOf" srcId="{20672548-5FB0-486C-9682-B5DDDE70C754}" destId="{26D7ACA6-66A1-4724-939C-A24FE6C47C12}" srcOrd="2" destOrd="0" presId="urn:microsoft.com/office/officeart/2005/8/layout/hProcess11"/>
    <dgm:cxn modelId="{B6988DEB-4D0C-437C-961E-8B83E58B078F}" type="presParOf" srcId="{D3E632E6-1D88-4BBB-B74D-F386C2268C16}" destId="{B20D903F-FC86-4902-8A53-0BF72C3CF283}" srcOrd="7" destOrd="0" presId="urn:microsoft.com/office/officeart/2005/8/layout/hProcess11"/>
    <dgm:cxn modelId="{AC6032A3-D142-4993-B5A4-7D85ACCA986C}" type="presParOf" srcId="{D3E632E6-1D88-4BBB-B74D-F386C2268C16}" destId="{95218098-FC98-4F74-A5D3-795262D63D79}" srcOrd="8" destOrd="0" presId="urn:microsoft.com/office/officeart/2005/8/layout/hProcess11"/>
    <dgm:cxn modelId="{0966E85F-F5A2-46D1-A550-B30F47460D9E}" type="presParOf" srcId="{95218098-FC98-4F74-A5D3-795262D63D79}" destId="{65D20E09-C784-441F-A836-9F1AE3758433}" srcOrd="0" destOrd="0" presId="urn:microsoft.com/office/officeart/2005/8/layout/hProcess11"/>
    <dgm:cxn modelId="{E70D9E41-F0C0-49D9-8A7E-5E7DE64238D3}" type="presParOf" srcId="{95218098-FC98-4F74-A5D3-795262D63D79}" destId="{CA3ACA0E-B8B6-4ADE-AFB0-4532F9E1ECE4}" srcOrd="1" destOrd="0" presId="urn:microsoft.com/office/officeart/2005/8/layout/hProcess11"/>
    <dgm:cxn modelId="{582601F0-D6E3-4A24-8AB4-F32357F7AC71}" type="presParOf" srcId="{95218098-FC98-4F74-A5D3-795262D63D79}" destId="{0B670EB5-0A6B-475B-9361-307AD32D07B8}" srcOrd="2" destOrd="0" presId="urn:microsoft.com/office/officeart/2005/8/layout/hProcess11"/>
    <dgm:cxn modelId="{D99C9AFC-096C-476D-BCDD-E1FB8C0AC5F3}" type="presParOf" srcId="{D3E632E6-1D88-4BBB-B74D-F386C2268C16}" destId="{6BD472DA-1DE7-43CC-B1B5-F138E0485F4F}" srcOrd="9" destOrd="0" presId="urn:microsoft.com/office/officeart/2005/8/layout/hProcess11"/>
    <dgm:cxn modelId="{447834C2-FFF2-467B-A236-B6428629CE4B}" type="presParOf" srcId="{D3E632E6-1D88-4BBB-B74D-F386C2268C16}" destId="{4CF36DF5-C873-4463-9383-6823FF65FCF3}" srcOrd="10" destOrd="0" presId="urn:microsoft.com/office/officeart/2005/8/layout/hProcess11"/>
    <dgm:cxn modelId="{1B6BFC10-EE15-442E-A36F-02F8F29F41B3}" type="presParOf" srcId="{4CF36DF5-C873-4463-9383-6823FF65FCF3}" destId="{3C03FA5A-4A1A-40DD-A497-7ABB3503E681}" srcOrd="0" destOrd="0" presId="urn:microsoft.com/office/officeart/2005/8/layout/hProcess11"/>
    <dgm:cxn modelId="{E7DF3662-4E9F-4C5E-A9B7-6E82589AF628}" type="presParOf" srcId="{4CF36DF5-C873-4463-9383-6823FF65FCF3}" destId="{90F6AAC1-D854-4FAA-BF7E-A3FB4502D21E}" srcOrd="1" destOrd="0" presId="urn:microsoft.com/office/officeart/2005/8/layout/hProcess11"/>
    <dgm:cxn modelId="{566E6305-7734-4CDB-BE2F-59D15A156FEC}" type="presParOf" srcId="{4CF36DF5-C873-4463-9383-6823FF65FCF3}" destId="{78B4B905-E932-4AAE-B9D5-E2924E9A9632}"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56AC804-43ED-432B-949A-96998A1D6F46}" type="doc">
      <dgm:prSet loTypeId="urn:microsoft.com/office/officeart/2005/8/layout/hProcess11" loCatId="process" qsTypeId="urn:microsoft.com/office/officeart/2005/8/quickstyle/simple1" qsCatId="simple" csTypeId="urn:microsoft.com/office/officeart/2005/8/colors/accent1_2" csCatId="accent1" phldr="1"/>
      <dgm:spPr/>
      <dgm:t>
        <a:bodyPr/>
        <a:lstStyle/>
        <a:p>
          <a:endParaRPr lang="fr-FR"/>
        </a:p>
      </dgm:t>
    </dgm:pt>
    <dgm:pt modelId="{90F27B20-26AE-43CE-9183-95DCD92B246B}">
      <dgm:prSet phldrT="[Texte]" custT="1"/>
      <dgm:spPr/>
      <dgm:t>
        <a:bodyPr/>
        <a:lstStyle/>
        <a:p>
          <a:r>
            <a:rPr lang="fr-FR" sz="1400" dirty="0"/>
            <a:t> </a:t>
          </a:r>
          <a:endParaRPr lang="fr-FR" sz="1000" dirty="0">
            <a:latin typeface="Cambria" panose="02040503050406030204" pitchFamily="18" charset="0"/>
          </a:endParaRPr>
        </a:p>
      </dgm:t>
    </dgm:pt>
    <dgm:pt modelId="{F08FEA7D-3CD1-4225-8AB7-200E545EF72A}" type="parTrans" cxnId="{9599EE84-C8C4-4274-9578-DF8E38845D42}">
      <dgm:prSet/>
      <dgm:spPr/>
      <dgm:t>
        <a:bodyPr/>
        <a:lstStyle/>
        <a:p>
          <a:endParaRPr lang="fr-FR"/>
        </a:p>
      </dgm:t>
    </dgm:pt>
    <dgm:pt modelId="{2F11B13B-ADD1-4D33-AA8F-37223B4E5C91}" type="sibTrans" cxnId="{9599EE84-C8C4-4274-9578-DF8E38845D42}">
      <dgm:prSet/>
      <dgm:spPr/>
      <dgm:t>
        <a:bodyPr/>
        <a:lstStyle/>
        <a:p>
          <a:endParaRPr lang="fr-FR"/>
        </a:p>
      </dgm:t>
    </dgm:pt>
    <dgm:pt modelId="{D9D4D22C-B30D-493B-AF36-1E477BF3D374}">
      <dgm:prSet phldrT="[Texte]" custT="1"/>
      <dgm:spPr/>
      <dgm:t>
        <a:bodyPr/>
        <a:lstStyle/>
        <a:p>
          <a:r>
            <a:rPr lang="fr-FR" sz="1000" dirty="0">
              <a:latin typeface="Cambria" panose="02040503050406030204" pitchFamily="18" charset="0"/>
            </a:rPr>
            <a:t>Octobre-Décembre</a:t>
          </a:r>
        </a:p>
      </dgm:t>
    </dgm:pt>
    <dgm:pt modelId="{09A28B53-D110-41D7-837B-88C42F3B6866}" type="parTrans" cxnId="{38A8901E-BDE9-4AE6-8D59-308EE56FFCD4}">
      <dgm:prSet/>
      <dgm:spPr/>
      <dgm:t>
        <a:bodyPr/>
        <a:lstStyle/>
        <a:p>
          <a:endParaRPr lang="fr-FR"/>
        </a:p>
      </dgm:t>
    </dgm:pt>
    <dgm:pt modelId="{DC308FCF-6544-4DCA-B76F-5F6681CBE01E}" type="sibTrans" cxnId="{38A8901E-BDE9-4AE6-8D59-308EE56FFCD4}">
      <dgm:prSet/>
      <dgm:spPr/>
      <dgm:t>
        <a:bodyPr/>
        <a:lstStyle/>
        <a:p>
          <a:endParaRPr lang="fr-FR"/>
        </a:p>
      </dgm:t>
    </dgm:pt>
    <dgm:pt modelId="{200FB650-8054-49BF-8F92-A697860D23D1}">
      <dgm:prSet phldrT="[Texte]" custT="1"/>
      <dgm:spPr/>
      <dgm:t>
        <a:bodyPr/>
        <a:lstStyle/>
        <a:p>
          <a:r>
            <a:rPr lang="fr-FR" sz="1000" dirty="0">
              <a:latin typeface="Cambria" panose="02040503050406030204" pitchFamily="18" charset="0"/>
            </a:rPr>
            <a:t>Février 2019</a:t>
          </a:r>
        </a:p>
      </dgm:t>
    </dgm:pt>
    <dgm:pt modelId="{9FA1CA97-75C9-4D92-BBCB-96AED43CF755}" type="parTrans" cxnId="{5C454DAA-6028-43A3-A7DC-95C34E4487C8}">
      <dgm:prSet/>
      <dgm:spPr/>
      <dgm:t>
        <a:bodyPr/>
        <a:lstStyle/>
        <a:p>
          <a:endParaRPr lang="fr-FR"/>
        </a:p>
      </dgm:t>
    </dgm:pt>
    <dgm:pt modelId="{3FF78B29-EE0E-43A5-885F-9C9F2B69E3F4}" type="sibTrans" cxnId="{5C454DAA-6028-43A3-A7DC-95C34E4487C8}">
      <dgm:prSet/>
      <dgm:spPr/>
      <dgm:t>
        <a:bodyPr/>
        <a:lstStyle/>
        <a:p>
          <a:endParaRPr lang="fr-FR"/>
        </a:p>
      </dgm:t>
    </dgm:pt>
    <dgm:pt modelId="{C82EEE15-F9D2-4174-AB25-C2C40ECA212B}">
      <dgm:prSet phldrT="[Texte]"/>
      <dgm:spPr/>
      <dgm:t>
        <a:bodyPr/>
        <a:lstStyle/>
        <a:p>
          <a:endParaRPr lang="fr-FR" dirty="0"/>
        </a:p>
      </dgm:t>
    </dgm:pt>
    <dgm:pt modelId="{ECE956D0-738C-49C1-B62B-4C7EB32379F1}" type="sibTrans" cxnId="{F585A92C-5450-41BC-B11B-8FDEA73629AB}">
      <dgm:prSet/>
      <dgm:spPr/>
      <dgm:t>
        <a:bodyPr/>
        <a:lstStyle/>
        <a:p>
          <a:endParaRPr lang="fr-FR"/>
        </a:p>
      </dgm:t>
    </dgm:pt>
    <dgm:pt modelId="{8E35F7ED-7C4E-4FB2-8B0D-0AC6FBC2D646}" type="parTrans" cxnId="{F585A92C-5450-41BC-B11B-8FDEA73629AB}">
      <dgm:prSet/>
      <dgm:spPr/>
      <dgm:t>
        <a:bodyPr/>
        <a:lstStyle/>
        <a:p>
          <a:endParaRPr lang="fr-FR"/>
        </a:p>
      </dgm:t>
    </dgm:pt>
    <dgm:pt modelId="{B353C824-7C06-494C-BB42-9630A977B28F}">
      <dgm:prSet phldrT="[Texte]" custT="1"/>
      <dgm:spPr/>
      <dgm:t>
        <a:bodyPr/>
        <a:lstStyle/>
        <a:p>
          <a:r>
            <a:rPr lang="fr-FR" sz="1000" dirty="0">
              <a:latin typeface="Cambria" panose="02040503050406030204" pitchFamily="18" charset="0"/>
            </a:rPr>
            <a:t>Février-mars </a:t>
          </a:r>
        </a:p>
        <a:p>
          <a:r>
            <a:rPr lang="fr-FR" sz="1000" b="0" dirty="0">
              <a:latin typeface="Cambria" panose="02040503050406030204" pitchFamily="18" charset="0"/>
            </a:rPr>
            <a:t>S 7 et S 10</a:t>
          </a:r>
        </a:p>
      </dgm:t>
    </dgm:pt>
    <dgm:pt modelId="{12BDBA03-80FA-41D0-ABAB-06AA319A6822}" type="sibTrans" cxnId="{664004C4-F126-4E3E-96E3-73EA5D078879}">
      <dgm:prSet/>
      <dgm:spPr/>
      <dgm:t>
        <a:bodyPr/>
        <a:lstStyle/>
        <a:p>
          <a:endParaRPr lang="fr-FR"/>
        </a:p>
      </dgm:t>
    </dgm:pt>
    <dgm:pt modelId="{8D48ADE0-DF77-4E8E-8BA2-8B22D59518DB}" type="parTrans" cxnId="{664004C4-F126-4E3E-96E3-73EA5D078879}">
      <dgm:prSet/>
      <dgm:spPr/>
      <dgm:t>
        <a:bodyPr/>
        <a:lstStyle/>
        <a:p>
          <a:endParaRPr lang="fr-FR"/>
        </a:p>
      </dgm:t>
    </dgm:pt>
    <dgm:pt modelId="{28CBDB3C-06CA-4F4F-895D-C92DB39DC03E}">
      <dgm:prSet phldrT="[Texte]" custT="1"/>
      <dgm:spPr/>
      <dgm:t>
        <a:bodyPr/>
        <a:lstStyle/>
        <a:p>
          <a:r>
            <a:rPr lang="fr-FR" sz="1000" dirty="0">
              <a:latin typeface="Cambria" panose="02040503050406030204" pitchFamily="18" charset="0"/>
            </a:rPr>
            <a:t>Septembre</a:t>
          </a:r>
        </a:p>
      </dgm:t>
    </dgm:pt>
    <dgm:pt modelId="{B79DF79F-2761-45BA-8C67-2B2D55530DFB}" type="sibTrans" cxnId="{7D3E6B42-3CAE-4907-BBAE-1122A71FA2F5}">
      <dgm:prSet/>
      <dgm:spPr/>
      <dgm:t>
        <a:bodyPr/>
        <a:lstStyle/>
        <a:p>
          <a:endParaRPr lang="fr-FR"/>
        </a:p>
      </dgm:t>
    </dgm:pt>
    <dgm:pt modelId="{1875C11D-8255-42C9-AE03-89F81D83FD05}" type="parTrans" cxnId="{7D3E6B42-3CAE-4907-BBAE-1122A71FA2F5}">
      <dgm:prSet/>
      <dgm:spPr/>
      <dgm:t>
        <a:bodyPr/>
        <a:lstStyle/>
        <a:p>
          <a:endParaRPr lang="fr-FR"/>
        </a:p>
      </dgm:t>
    </dgm:pt>
    <dgm:pt modelId="{CAEF6A75-2933-4B42-9785-9C8EC5753E8B}" type="pres">
      <dgm:prSet presAssocID="{256AC804-43ED-432B-949A-96998A1D6F46}" presName="Name0" presStyleCnt="0">
        <dgm:presLayoutVars>
          <dgm:dir/>
          <dgm:resizeHandles val="exact"/>
        </dgm:presLayoutVars>
      </dgm:prSet>
      <dgm:spPr/>
    </dgm:pt>
    <dgm:pt modelId="{36BD0E13-6BE7-4DE9-940B-6B7E3FA55688}" type="pres">
      <dgm:prSet presAssocID="{256AC804-43ED-432B-949A-96998A1D6F46}" presName="arrow" presStyleLbl="bgShp" presStyleIdx="0" presStyleCnt="1" custLinFactNeighborX="-1211" custLinFactNeighborY="570"/>
      <dgm:spPr/>
    </dgm:pt>
    <dgm:pt modelId="{D3E632E6-1D88-4BBB-B74D-F386C2268C16}" type="pres">
      <dgm:prSet presAssocID="{256AC804-43ED-432B-949A-96998A1D6F46}" presName="points" presStyleCnt="0"/>
      <dgm:spPr/>
    </dgm:pt>
    <dgm:pt modelId="{6965C54D-22EF-4EB5-80D4-65FFCBEBD241}" type="pres">
      <dgm:prSet presAssocID="{B353C824-7C06-494C-BB42-9630A977B28F}" presName="compositeA" presStyleCnt="0"/>
      <dgm:spPr/>
    </dgm:pt>
    <dgm:pt modelId="{7338EF7A-01CA-4039-BC86-85AD3AAB8428}" type="pres">
      <dgm:prSet presAssocID="{B353C824-7C06-494C-BB42-9630A977B28F}" presName="textA" presStyleLbl="revTx" presStyleIdx="0" presStyleCnt="6" custScaleY="94183" custLinFactNeighborX="-964" custLinFactNeighborY="-12491">
        <dgm:presLayoutVars>
          <dgm:bulletEnabled val="1"/>
        </dgm:presLayoutVars>
      </dgm:prSet>
      <dgm:spPr/>
    </dgm:pt>
    <dgm:pt modelId="{C48D2CDF-11AF-43D4-B2CB-769DA04CC464}" type="pres">
      <dgm:prSet presAssocID="{B353C824-7C06-494C-BB42-9630A977B28F}" presName="circleA" presStyleLbl="node1" presStyleIdx="0" presStyleCnt="6"/>
      <dgm:spPr>
        <a:ln>
          <a:solidFill>
            <a:schemeClr val="bg1"/>
          </a:solidFill>
        </a:ln>
      </dgm:spPr>
    </dgm:pt>
    <dgm:pt modelId="{A5716B73-C6B9-420C-BC09-BEED99AE01B2}" type="pres">
      <dgm:prSet presAssocID="{B353C824-7C06-494C-BB42-9630A977B28F}" presName="spaceA" presStyleCnt="0"/>
      <dgm:spPr/>
    </dgm:pt>
    <dgm:pt modelId="{0500DDF2-B158-40D6-B391-B328C7BD7B62}" type="pres">
      <dgm:prSet presAssocID="{12BDBA03-80FA-41D0-ABAB-06AA319A6822}" presName="space" presStyleCnt="0"/>
      <dgm:spPr/>
    </dgm:pt>
    <dgm:pt modelId="{A762C16D-B287-44A9-B6F9-2F68DD29C212}" type="pres">
      <dgm:prSet presAssocID="{90F27B20-26AE-43CE-9183-95DCD92B246B}" presName="compositeB" presStyleCnt="0"/>
      <dgm:spPr/>
    </dgm:pt>
    <dgm:pt modelId="{A9E488E5-93FD-404C-8810-D68A63DD53F2}" type="pres">
      <dgm:prSet presAssocID="{90F27B20-26AE-43CE-9183-95DCD92B246B}" presName="textB" presStyleLbl="revTx" presStyleIdx="1" presStyleCnt="6" custScaleY="29327" custLinFactY="-59156" custLinFactNeighborX="-2101" custLinFactNeighborY="-100000">
        <dgm:presLayoutVars>
          <dgm:bulletEnabled val="1"/>
        </dgm:presLayoutVars>
      </dgm:prSet>
      <dgm:spPr/>
    </dgm:pt>
    <dgm:pt modelId="{3D68F322-1553-4C17-BD40-033091D214A0}" type="pres">
      <dgm:prSet presAssocID="{90F27B20-26AE-43CE-9183-95DCD92B246B}" presName="circleB" presStyleLbl="node1" presStyleIdx="1" presStyleCnt="6" custLinFactX="700000" custLinFactNeighborX="754544" custLinFactNeighborY="-65644"/>
      <dgm:spPr/>
    </dgm:pt>
    <dgm:pt modelId="{AB9F2479-D35B-429F-9639-A4423FAF3C68}" type="pres">
      <dgm:prSet presAssocID="{90F27B20-26AE-43CE-9183-95DCD92B246B}" presName="spaceB" presStyleCnt="0"/>
      <dgm:spPr/>
    </dgm:pt>
    <dgm:pt modelId="{6EF16AE3-3984-4C5C-A35F-F4B63F46E5F7}" type="pres">
      <dgm:prSet presAssocID="{2F11B13B-ADD1-4D33-AA8F-37223B4E5C91}" presName="space" presStyleCnt="0"/>
      <dgm:spPr/>
    </dgm:pt>
    <dgm:pt modelId="{4DF13A44-AB75-4214-A961-4FD260FE9073}" type="pres">
      <dgm:prSet presAssocID="{28CBDB3C-06CA-4F4F-895D-C92DB39DC03E}" presName="compositeA" presStyleCnt="0"/>
      <dgm:spPr/>
    </dgm:pt>
    <dgm:pt modelId="{55420FA9-EAF3-469D-9259-0EFA43622DB7}" type="pres">
      <dgm:prSet presAssocID="{28CBDB3C-06CA-4F4F-895D-C92DB39DC03E}" presName="textA" presStyleLbl="revTx" presStyleIdx="2" presStyleCnt="6" custScaleY="31049" custLinFactX="47732" custLinFactNeighborX="100000" custLinFactNeighborY="40952">
        <dgm:presLayoutVars>
          <dgm:bulletEnabled val="1"/>
        </dgm:presLayoutVars>
      </dgm:prSet>
      <dgm:spPr/>
    </dgm:pt>
    <dgm:pt modelId="{B42E9B1C-6235-470C-897D-4D9F97FCBE4A}" type="pres">
      <dgm:prSet presAssocID="{28CBDB3C-06CA-4F4F-895D-C92DB39DC03E}" presName="circleA" presStyleLbl="node1" presStyleIdx="2" presStyleCnt="6" custLinFactX="300000" custLinFactNeighborX="381050" custLinFactNeighborY="74257"/>
      <dgm:spPr>
        <a:noFill/>
        <a:ln>
          <a:solidFill>
            <a:schemeClr val="tx2">
              <a:lumMod val="20000"/>
              <a:lumOff val="80000"/>
            </a:schemeClr>
          </a:solidFill>
        </a:ln>
      </dgm:spPr>
    </dgm:pt>
    <dgm:pt modelId="{63A1D805-D1F2-49A6-9F0A-25ABDA91E736}" type="pres">
      <dgm:prSet presAssocID="{28CBDB3C-06CA-4F4F-895D-C92DB39DC03E}" presName="spaceA" presStyleCnt="0"/>
      <dgm:spPr/>
    </dgm:pt>
    <dgm:pt modelId="{3C82780F-B0AA-4489-86DB-B0A05258198A}" type="pres">
      <dgm:prSet presAssocID="{B79DF79F-2761-45BA-8C67-2B2D55530DFB}" presName="space" presStyleCnt="0"/>
      <dgm:spPr/>
    </dgm:pt>
    <dgm:pt modelId="{20672548-5FB0-486C-9682-B5DDDE70C754}" type="pres">
      <dgm:prSet presAssocID="{D9D4D22C-B30D-493B-AF36-1E477BF3D374}" presName="compositeB" presStyleCnt="0"/>
      <dgm:spPr/>
    </dgm:pt>
    <dgm:pt modelId="{5A417CB4-FFAF-424B-A375-601DF43B2496}" type="pres">
      <dgm:prSet presAssocID="{D9D4D22C-B30D-493B-AF36-1E477BF3D374}" presName="textB" presStyleLbl="revTx" presStyleIdx="3" presStyleCnt="6" custScaleY="34999" custLinFactX="7479" custLinFactY="-44477" custLinFactNeighborX="100000" custLinFactNeighborY="-100000">
        <dgm:presLayoutVars>
          <dgm:bulletEnabled val="1"/>
        </dgm:presLayoutVars>
      </dgm:prSet>
      <dgm:spPr/>
    </dgm:pt>
    <dgm:pt modelId="{B99381E8-A2FA-471C-91A2-D0F63E475D3D}" type="pres">
      <dgm:prSet presAssocID="{D9D4D22C-B30D-493B-AF36-1E477BF3D374}" presName="circleB" presStyleLbl="node1" presStyleIdx="3" presStyleCnt="6" custLinFactX="-100000" custLinFactNeighborX="-178256" custLinFactNeighborY="-69084"/>
      <dgm:spPr/>
    </dgm:pt>
    <dgm:pt modelId="{26D7ACA6-66A1-4724-939C-A24FE6C47C12}" type="pres">
      <dgm:prSet presAssocID="{D9D4D22C-B30D-493B-AF36-1E477BF3D374}" presName="spaceB" presStyleCnt="0"/>
      <dgm:spPr/>
    </dgm:pt>
    <dgm:pt modelId="{B20D903F-FC86-4902-8A53-0BF72C3CF283}" type="pres">
      <dgm:prSet presAssocID="{DC308FCF-6544-4DCA-B76F-5F6681CBE01E}" presName="space" presStyleCnt="0"/>
      <dgm:spPr/>
    </dgm:pt>
    <dgm:pt modelId="{95218098-FC98-4F74-A5D3-795262D63D79}" type="pres">
      <dgm:prSet presAssocID="{200FB650-8054-49BF-8F92-A697860D23D1}" presName="compositeA" presStyleCnt="0"/>
      <dgm:spPr/>
    </dgm:pt>
    <dgm:pt modelId="{65D20E09-C784-441F-A836-9F1AE3758433}" type="pres">
      <dgm:prSet presAssocID="{200FB650-8054-49BF-8F92-A697860D23D1}" presName="textA" presStyleLbl="revTx" presStyleIdx="4" presStyleCnt="6" custScaleY="38665" custLinFactX="4751" custLinFactNeighborX="100000" custLinFactNeighborY="40269">
        <dgm:presLayoutVars>
          <dgm:bulletEnabled val="1"/>
        </dgm:presLayoutVars>
      </dgm:prSet>
      <dgm:spPr/>
    </dgm:pt>
    <dgm:pt modelId="{CA3ACA0E-B8B6-4ADE-AFB0-4532F9E1ECE4}" type="pres">
      <dgm:prSet presAssocID="{200FB650-8054-49BF-8F92-A697860D23D1}" presName="circleA" presStyleLbl="node1" presStyleIdx="4" presStyleCnt="6" custScaleX="115865" custScaleY="106940" custLinFactX="200000" custLinFactNeighborX="285142" custLinFactNeighborY="73909"/>
      <dgm:spPr>
        <a:blipFill rotWithShape="0">
          <a:blip xmlns:r="http://schemas.openxmlformats.org/officeDocument/2006/relationships" r:embed="rId1"/>
          <a:stretch>
            <a:fillRect/>
          </a:stretch>
        </a:blipFill>
        <a:ln>
          <a:noFill/>
        </a:ln>
      </dgm:spPr>
    </dgm:pt>
    <dgm:pt modelId="{0B670EB5-0A6B-475B-9361-307AD32D07B8}" type="pres">
      <dgm:prSet presAssocID="{200FB650-8054-49BF-8F92-A697860D23D1}" presName="spaceA" presStyleCnt="0"/>
      <dgm:spPr/>
    </dgm:pt>
    <dgm:pt modelId="{6BD472DA-1DE7-43CC-B1B5-F138E0485F4F}" type="pres">
      <dgm:prSet presAssocID="{3FF78B29-EE0E-43A5-885F-9C9F2B69E3F4}" presName="space" presStyleCnt="0"/>
      <dgm:spPr/>
    </dgm:pt>
    <dgm:pt modelId="{4CF36DF5-C873-4463-9383-6823FF65FCF3}" type="pres">
      <dgm:prSet presAssocID="{C82EEE15-F9D2-4174-AB25-C2C40ECA212B}" presName="compositeB" presStyleCnt="0"/>
      <dgm:spPr/>
    </dgm:pt>
    <dgm:pt modelId="{3C03FA5A-4A1A-40DD-A497-7ABB3503E681}" type="pres">
      <dgm:prSet presAssocID="{C82EEE15-F9D2-4174-AB25-C2C40ECA212B}" presName="textB" presStyleLbl="revTx" presStyleIdx="5" presStyleCnt="6" custScaleY="93866" custLinFactNeighborX="1724" custLinFactNeighborY="-99348">
        <dgm:presLayoutVars>
          <dgm:bulletEnabled val="1"/>
        </dgm:presLayoutVars>
      </dgm:prSet>
      <dgm:spPr/>
    </dgm:pt>
    <dgm:pt modelId="{90F6AAC1-D854-4FAA-BF7E-A3FB4502D21E}" type="pres">
      <dgm:prSet presAssocID="{C82EEE15-F9D2-4174-AB25-C2C40ECA212B}" presName="circleB" presStyleLbl="node1" presStyleIdx="5" presStyleCnt="6"/>
      <dgm:spPr/>
    </dgm:pt>
    <dgm:pt modelId="{78B4B905-E932-4AAE-B9D5-E2924E9A9632}" type="pres">
      <dgm:prSet presAssocID="{C82EEE15-F9D2-4174-AB25-C2C40ECA212B}" presName="spaceB" presStyleCnt="0"/>
      <dgm:spPr/>
    </dgm:pt>
  </dgm:ptLst>
  <dgm:cxnLst>
    <dgm:cxn modelId="{38A8901E-BDE9-4AE6-8D59-308EE56FFCD4}" srcId="{256AC804-43ED-432B-949A-96998A1D6F46}" destId="{D9D4D22C-B30D-493B-AF36-1E477BF3D374}" srcOrd="3" destOrd="0" parTransId="{09A28B53-D110-41D7-837B-88C42F3B6866}" sibTransId="{DC308FCF-6544-4DCA-B76F-5F6681CBE01E}"/>
    <dgm:cxn modelId="{C99D252A-A4F2-47B9-B5AD-83950D674BA0}" type="presOf" srcId="{B353C824-7C06-494C-BB42-9630A977B28F}" destId="{7338EF7A-01CA-4039-BC86-85AD3AAB8428}" srcOrd="0" destOrd="0" presId="urn:microsoft.com/office/officeart/2005/8/layout/hProcess11"/>
    <dgm:cxn modelId="{F585A92C-5450-41BC-B11B-8FDEA73629AB}" srcId="{256AC804-43ED-432B-949A-96998A1D6F46}" destId="{C82EEE15-F9D2-4174-AB25-C2C40ECA212B}" srcOrd="5" destOrd="0" parTransId="{8E35F7ED-7C4E-4FB2-8B0D-0AC6FBC2D646}" sibTransId="{ECE956D0-738C-49C1-B62B-4C7EB32379F1}"/>
    <dgm:cxn modelId="{7D3E6B42-3CAE-4907-BBAE-1122A71FA2F5}" srcId="{256AC804-43ED-432B-949A-96998A1D6F46}" destId="{28CBDB3C-06CA-4F4F-895D-C92DB39DC03E}" srcOrd="2" destOrd="0" parTransId="{1875C11D-8255-42C9-AE03-89F81D83FD05}" sibTransId="{B79DF79F-2761-45BA-8C67-2B2D55530DFB}"/>
    <dgm:cxn modelId="{3931FE47-7D24-4ED4-9274-CB4857D4ADD0}" type="presOf" srcId="{28CBDB3C-06CA-4F4F-895D-C92DB39DC03E}" destId="{55420FA9-EAF3-469D-9259-0EFA43622DB7}" srcOrd="0" destOrd="0" presId="urn:microsoft.com/office/officeart/2005/8/layout/hProcess11"/>
    <dgm:cxn modelId="{EEF2264D-0F8E-46DB-BA28-456C17A6E932}" type="presOf" srcId="{256AC804-43ED-432B-949A-96998A1D6F46}" destId="{CAEF6A75-2933-4B42-9785-9C8EC5753E8B}" srcOrd="0" destOrd="0" presId="urn:microsoft.com/office/officeart/2005/8/layout/hProcess11"/>
    <dgm:cxn modelId="{7FE19752-3C88-4AD6-929B-F9CA77969879}" type="presOf" srcId="{D9D4D22C-B30D-493B-AF36-1E477BF3D374}" destId="{5A417CB4-FFAF-424B-A375-601DF43B2496}" srcOrd="0" destOrd="0" presId="urn:microsoft.com/office/officeart/2005/8/layout/hProcess11"/>
    <dgm:cxn modelId="{9599EE84-C8C4-4274-9578-DF8E38845D42}" srcId="{256AC804-43ED-432B-949A-96998A1D6F46}" destId="{90F27B20-26AE-43CE-9183-95DCD92B246B}" srcOrd="1" destOrd="0" parTransId="{F08FEA7D-3CD1-4225-8AB7-200E545EF72A}" sibTransId="{2F11B13B-ADD1-4D33-AA8F-37223B4E5C91}"/>
    <dgm:cxn modelId="{5C454DAA-6028-43A3-A7DC-95C34E4487C8}" srcId="{256AC804-43ED-432B-949A-96998A1D6F46}" destId="{200FB650-8054-49BF-8F92-A697860D23D1}" srcOrd="4" destOrd="0" parTransId="{9FA1CA97-75C9-4D92-BBCB-96AED43CF755}" sibTransId="{3FF78B29-EE0E-43A5-885F-9C9F2B69E3F4}"/>
    <dgm:cxn modelId="{664004C4-F126-4E3E-96E3-73EA5D078879}" srcId="{256AC804-43ED-432B-949A-96998A1D6F46}" destId="{B353C824-7C06-494C-BB42-9630A977B28F}" srcOrd="0" destOrd="0" parTransId="{8D48ADE0-DF77-4E8E-8BA2-8B22D59518DB}" sibTransId="{12BDBA03-80FA-41D0-ABAB-06AA319A6822}"/>
    <dgm:cxn modelId="{EBE712D7-5483-439B-8CE9-5E2C7A50F4E6}" type="presOf" srcId="{90F27B20-26AE-43CE-9183-95DCD92B246B}" destId="{A9E488E5-93FD-404C-8810-D68A63DD53F2}" srcOrd="0" destOrd="0" presId="urn:microsoft.com/office/officeart/2005/8/layout/hProcess11"/>
    <dgm:cxn modelId="{359FDCE3-D742-4556-BD02-D09659BF674D}" type="presOf" srcId="{200FB650-8054-49BF-8F92-A697860D23D1}" destId="{65D20E09-C784-441F-A836-9F1AE3758433}" srcOrd="0" destOrd="0" presId="urn:microsoft.com/office/officeart/2005/8/layout/hProcess11"/>
    <dgm:cxn modelId="{3A332FF5-7331-4E44-93B4-DFE6AD3172B8}" type="presOf" srcId="{C82EEE15-F9D2-4174-AB25-C2C40ECA212B}" destId="{3C03FA5A-4A1A-40DD-A497-7ABB3503E681}" srcOrd="0" destOrd="0" presId="urn:microsoft.com/office/officeart/2005/8/layout/hProcess11"/>
    <dgm:cxn modelId="{9EC149C1-E50B-4AC5-BB13-0766D473C657}" type="presParOf" srcId="{CAEF6A75-2933-4B42-9785-9C8EC5753E8B}" destId="{36BD0E13-6BE7-4DE9-940B-6B7E3FA55688}" srcOrd="0" destOrd="0" presId="urn:microsoft.com/office/officeart/2005/8/layout/hProcess11"/>
    <dgm:cxn modelId="{E5C499FB-A066-4636-8DF9-4958AD9AAA4B}" type="presParOf" srcId="{CAEF6A75-2933-4B42-9785-9C8EC5753E8B}" destId="{D3E632E6-1D88-4BBB-B74D-F386C2268C16}" srcOrd="1" destOrd="0" presId="urn:microsoft.com/office/officeart/2005/8/layout/hProcess11"/>
    <dgm:cxn modelId="{C7CF1B93-3C96-4669-9DB1-895D2510028F}" type="presParOf" srcId="{D3E632E6-1D88-4BBB-B74D-F386C2268C16}" destId="{6965C54D-22EF-4EB5-80D4-65FFCBEBD241}" srcOrd="0" destOrd="0" presId="urn:microsoft.com/office/officeart/2005/8/layout/hProcess11"/>
    <dgm:cxn modelId="{C0BF9CF3-B1FF-406F-9C9B-1D53932DDECF}" type="presParOf" srcId="{6965C54D-22EF-4EB5-80D4-65FFCBEBD241}" destId="{7338EF7A-01CA-4039-BC86-85AD3AAB8428}" srcOrd="0" destOrd="0" presId="urn:microsoft.com/office/officeart/2005/8/layout/hProcess11"/>
    <dgm:cxn modelId="{B0A2E7FD-0CEB-4509-BA66-85E0C906F532}" type="presParOf" srcId="{6965C54D-22EF-4EB5-80D4-65FFCBEBD241}" destId="{C48D2CDF-11AF-43D4-B2CB-769DA04CC464}" srcOrd="1" destOrd="0" presId="urn:microsoft.com/office/officeart/2005/8/layout/hProcess11"/>
    <dgm:cxn modelId="{C2502972-AC6B-498B-AC48-095B071D729A}" type="presParOf" srcId="{6965C54D-22EF-4EB5-80D4-65FFCBEBD241}" destId="{A5716B73-C6B9-420C-BC09-BEED99AE01B2}" srcOrd="2" destOrd="0" presId="urn:microsoft.com/office/officeart/2005/8/layout/hProcess11"/>
    <dgm:cxn modelId="{D5F96DA2-B573-49DF-8789-9B7F4DBC6B64}" type="presParOf" srcId="{D3E632E6-1D88-4BBB-B74D-F386C2268C16}" destId="{0500DDF2-B158-40D6-B391-B328C7BD7B62}" srcOrd="1" destOrd="0" presId="urn:microsoft.com/office/officeart/2005/8/layout/hProcess11"/>
    <dgm:cxn modelId="{985749BB-B10F-49EF-97F9-61E9E4544F83}" type="presParOf" srcId="{D3E632E6-1D88-4BBB-B74D-F386C2268C16}" destId="{A762C16D-B287-44A9-B6F9-2F68DD29C212}" srcOrd="2" destOrd="0" presId="urn:microsoft.com/office/officeart/2005/8/layout/hProcess11"/>
    <dgm:cxn modelId="{9D6C30C2-AB2F-4E3B-B216-B29BFC2316F7}" type="presParOf" srcId="{A762C16D-B287-44A9-B6F9-2F68DD29C212}" destId="{A9E488E5-93FD-404C-8810-D68A63DD53F2}" srcOrd="0" destOrd="0" presId="urn:microsoft.com/office/officeart/2005/8/layout/hProcess11"/>
    <dgm:cxn modelId="{4F0A368C-C1A1-4710-B868-DBA251819CA4}" type="presParOf" srcId="{A762C16D-B287-44A9-B6F9-2F68DD29C212}" destId="{3D68F322-1553-4C17-BD40-033091D214A0}" srcOrd="1" destOrd="0" presId="urn:microsoft.com/office/officeart/2005/8/layout/hProcess11"/>
    <dgm:cxn modelId="{49B562B4-D879-42E0-A24C-0C0CB945FB73}" type="presParOf" srcId="{A762C16D-B287-44A9-B6F9-2F68DD29C212}" destId="{AB9F2479-D35B-429F-9639-A4423FAF3C68}" srcOrd="2" destOrd="0" presId="urn:microsoft.com/office/officeart/2005/8/layout/hProcess11"/>
    <dgm:cxn modelId="{245071A0-606D-4867-9CB1-C5F0F1B35BC2}" type="presParOf" srcId="{D3E632E6-1D88-4BBB-B74D-F386C2268C16}" destId="{6EF16AE3-3984-4C5C-A35F-F4B63F46E5F7}" srcOrd="3" destOrd="0" presId="urn:microsoft.com/office/officeart/2005/8/layout/hProcess11"/>
    <dgm:cxn modelId="{9C5C211C-49DA-4B79-B673-A51AA89696AF}" type="presParOf" srcId="{D3E632E6-1D88-4BBB-B74D-F386C2268C16}" destId="{4DF13A44-AB75-4214-A961-4FD260FE9073}" srcOrd="4" destOrd="0" presId="urn:microsoft.com/office/officeart/2005/8/layout/hProcess11"/>
    <dgm:cxn modelId="{3D572EFF-55CE-44FD-AC06-69D790006DD1}" type="presParOf" srcId="{4DF13A44-AB75-4214-A961-4FD260FE9073}" destId="{55420FA9-EAF3-469D-9259-0EFA43622DB7}" srcOrd="0" destOrd="0" presId="urn:microsoft.com/office/officeart/2005/8/layout/hProcess11"/>
    <dgm:cxn modelId="{AE072897-5FAE-4983-95B5-A3A9246DE580}" type="presParOf" srcId="{4DF13A44-AB75-4214-A961-4FD260FE9073}" destId="{B42E9B1C-6235-470C-897D-4D9F97FCBE4A}" srcOrd="1" destOrd="0" presId="urn:microsoft.com/office/officeart/2005/8/layout/hProcess11"/>
    <dgm:cxn modelId="{ED2CEE7E-E9B8-461F-81D3-137A779FC889}" type="presParOf" srcId="{4DF13A44-AB75-4214-A961-4FD260FE9073}" destId="{63A1D805-D1F2-49A6-9F0A-25ABDA91E736}" srcOrd="2" destOrd="0" presId="urn:microsoft.com/office/officeart/2005/8/layout/hProcess11"/>
    <dgm:cxn modelId="{506D350D-3DDA-4A1C-AF91-6325EA5455EF}" type="presParOf" srcId="{D3E632E6-1D88-4BBB-B74D-F386C2268C16}" destId="{3C82780F-B0AA-4489-86DB-B0A05258198A}" srcOrd="5" destOrd="0" presId="urn:microsoft.com/office/officeart/2005/8/layout/hProcess11"/>
    <dgm:cxn modelId="{23B900E3-9F8E-440C-866C-28B40CC9F9FD}" type="presParOf" srcId="{D3E632E6-1D88-4BBB-B74D-F386C2268C16}" destId="{20672548-5FB0-486C-9682-B5DDDE70C754}" srcOrd="6" destOrd="0" presId="urn:microsoft.com/office/officeart/2005/8/layout/hProcess11"/>
    <dgm:cxn modelId="{3394402D-A8CD-4E47-AF7F-EE2BFD40C671}" type="presParOf" srcId="{20672548-5FB0-486C-9682-B5DDDE70C754}" destId="{5A417CB4-FFAF-424B-A375-601DF43B2496}" srcOrd="0" destOrd="0" presId="urn:microsoft.com/office/officeart/2005/8/layout/hProcess11"/>
    <dgm:cxn modelId="{1207DE19-4083-4AA1-9407-B942AD455F13}" type="presParOf" srcId="{20672548-5FB0-486C-9682-B5DDDE70C754}" destId="{B99381E8-A2FA-471C-91A2-D0F63E475D3D}" srcOrd="1" destOrd="0" presId="urn:microsoft.com/office/officeart/2005/8/layout/hProcess11"/>
    <dgm:cxn modelId="{74A77B45-7B76-4FF5-8E7E-F90A040EA6C2}" type="presParOf" srcId="{20672548-5FB0-486C-9682-B5DDDE70C754}" destId="{26D7ACA6-66A1-4724-939C-A24FE6C47C12}" srcOrd="2" destOrd="0" presId="urn:microsoft.com/office/officeart/2005/8/layout/hProcess11"/>
    <dgm:cxn modelId="{CCF97A7B-1542-4846-974E-525174F9A3DC}" type="presParOf" srcId="{D3E632E6-1D88-4BBB-B74D-F386C2268C16}" destId="{B20D903F-FC86-4902-8A53-0BF72C3CF283}" srcOrd="7" destOrd="0" presId="urn:microsoft.com/office/officeart/2005/8/layout/hProcess11"/>
    <dgm:cxn modelId="{22E3AAFB-0AD1-4A8F-9FFB-D7A414048612}" type="presParOf" srcId="{D3E632E6-1D88-4BBB-B74D-F386C2268C16}" destId="{95218098-FC98-4F74-A5D3-795262D63D79}" srcOrd="8" destOrd="0" presId="urn:microsoft.com/office/officeart/2005/8/layout/hProcess11"/>
    <dgm:cxn modelId="{7126A217-8C3E-4CCD-A422-9B1CEAB7D19A}" type="presParOf" srcId="{95218098-FC98-4F74-A5D3-795262D63D79}" destId="{65D20E09-C784-441F-A836-9F1AE3758433}" srcOrd="0" destOrd="0" presId="urn:microsoft.com/office/officeart/2005/8/layout/hProcess11"/>
    <dgm:cxn modelId="{3ECB16E2-3509-434C-9196-F1C77B3C4108}" type="presParOf" srcId="{95218098-FC98-4F74-A5D3-795262D63D79}" destId="{CA3ACA0E-B8B6-4ADE-AFB0-4532F9E1ECE4}" srcOrd="1" destOrd="0" presId="urn:microsoft.com/office/officeart/2005/8/layout/hProcess11"/>
    <dgm:cxn modelId="{77C19611-156C-40D1-B6DF-D8D37CEC4D9C}" type="presParOf" srcId="{95218098-FC98-4F74-A5D3-795262D63D79}" destId="{0B670EB5-0A6B-475B-9361-307AD32D07B8}" srcOrd="2" destOrd="0" presId="urn:microsoft.com/office/officeart/2005/8/layout/hProcess11"/>
    <dgm:cxn modelId="{0A52A5AF-88A8-46A3-B4F2-1379CF2CB296}" type="presParOf" srcId="{D3E632E6-1D88-4BBB-B74D-F386C2268C16}" destId="{6BD472DA-1DE7-43CC-B1B5-F138E0485F4F}" srcOrd="9" destOrd="0" presId="urn:microsoft.com/office/officeart/2005/8/layout/hProcess11"/>
    <dgm:cxn modelId="{81593688-9F99-4F73-972A-43923AC0AF98}" type="presParOf" srcId="{D3E632E6-1D88-4BBB-B74D-F386C2268C16}" destId="{4CF36DF5-C873-4463-9383-6823FF65FCF3}" srcOrd="10" destOrd="0" presId="urn:microsoft.com/office/officeart/2005/8/layout/hProcess11"/>
    <dgm:cxn modelId="{7356FA9B-07B7-4A31-8641-8B021FBF7FA6}" type="presParOf" srcId="{4CF36DF5-C873-4463-9383-6823FF65FCF3}" destId="{3C03FA5A-4A1A-40DD-A497-7ABB3503E681}" srcOrd="0" destOrd="0" presId="urn:microsoft.com/office/officeart/2005/8/layout/hProcess11"/>
    <dgm:cxn modelId="{F03BC9FF-9644-4C74-8DB0-C881730C272A}" type="presParOf" srcId="{4CF36DF5-C873-4463-9383-6823FF65FCF3}" destId="{90F6AAC1-D854-4FAA-BF7E-A3FB4502D21E}" srcOrd="1" destOrd="0" presId="urn:microsoft.com/office/officeart/2005/8/layout/hProcess11"/>
    <dgm:cxn modelId="{C9238CB1-280B-4055-9B13-79459270EC3B}" type="presParOf" srcId="{4CF36DF5-C873-4463-9383-6823FF65FCF3}" destId="{78B4B905-E932-4AAE-B9D5-E2924E9A9632}"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BD0E13-6BE7-4DE9-940B-6B7E3FA55688}">
      <dsp:nvSpPr>
        <dsp:cNvPr id="0" name=""/>
        <dsp:cNvSpPr/>
      </dsp:nvSpPr>
      <dsp:spPr>
        <a:xfrm>
          <a:off x="0" y="782374"/>
          <a:ext cx="8218488" cy="1035298"/>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338EF7A-01CA-4039-BC86-85AD3AAB8428}">
      <dsp:nvSpPr>
        <dsp:cNvPr id="0" name=""/>
        <dsp:cNvSpPr/>
      </dsp:nvSpPr>
      <dsp:spPr>
        <a:xfrm>
          <a:off x="323200" y="12881"/>
          <a:ext cx="1182812" cy="9750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b" anchorCtr="0">
          <a:noAutofit/>
        </a:bodyPr>
        <a:lstStyle/>
        <a:p>
          <a:pPr marL="0" lvl="0" indent="0" algn="ctr" defTabSz="444500">
            <a:lnSpc>
              <a:spcPct val="90000"/>
            </a:lnSpc>
            <a:spcBef>
              <a:spcPct val="0"/>
            </a:spcBef>
            <a:spcAft>
              <a:spcPct val="35000"/>
            </a:spcAft>
            <a:buNone/>
          </a:pPr>
          <a:r>
            <a:rPr lang="fr-FR" sz="1000" kern="1200" dirty="0">
              <a:latin typeface="Cambria" panose="02040503050406030204" pitchFamily="18" charset="0"/>
            </a:rPr>
            <a:t>Février-mars </a:t>
          </a:r>
        </a:p>
        <a:p>
          <a:pPr marL="0" lvl="0" indent="0" algn="ctr" defTabSz="444500">
            <a:lnSpc>
              <a:spcPct val="90000"/>
            </a:lnSpc>
            <a:spcBef>
              <a:spcPct val="0"/>
            </a:spcBef>
            <a:spcAft>
              <a:spcPct val="35000"/>
            </a:spcAft>
            <a:buNone/>
          </a:pPr>
          <a:r>
            <a:rPr lang="fr-FR" sz="1000" b="0" kern="1200" dirty="0">
              <a:latin typeface="Cambria" panose="02040503050406030204" pitchFamily="18" charset="0"/>
            </a:rPr>
            <a:t>S 7 à 12</a:t>
          </a:r>
        </a:p>
      </dsp:txBody>
      <dsp:txXfrm>
        <a:off x="323200" y="12881"/>
        <a:ext cx="1182812" cy="975074"/>
      </dsp:txXfrm>
    </dsp:sp>
    <dsp:sp modelId="{C48D2CDF-11AF-43D4-B2CB-769DA04CC464}">
      <dsp:nvSpPr>
        <dsp:cNvPr id="0" name=""/>
        <dsp:cNvSpPr/>
      </dsp:nvSpPr>
      <dsp:spPr>
        <a:xfrm>
          <a:off x="794520" y="1168056"/>
          <a:ext cx="258824" cy="258824"/>
        </a:xfrm>
        <a:prstGeom prst="ellipse">
          <a:avLst/>
        </a:prstGeom>
        <a:solidFill>
          <a:schemeClr val="accent1">
            <a:hueOff val="0"/>
            <a:satOff val="0"/>
            <a:lumOff val="0"/>
            <a:alphaOff val="0"/>
          </a:schemeClr>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sp>
    <dsp:sp modelId="{A9E488E5-93FD-404C-8810-D68A63DD53F2}">
      <dsp:nvSpPr>
        <dsp:cNvPr id="0" name=""/>
        <dsp:cNvSpPr/>
      </dsp:nvSpPr>
      <dsp:spPr>
        <a:xfrm>
          <a:off x="1219133" y="453965"/>
          <a:ext cx="1182812" cy="3036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fr-FR" sz="1400" kern="1200" dirty="0"/>
            <a:t> </a:t>
          </a:r>
          <a:endParaRPr lang="fr-FR" sz="1000" kern="1200" dirty="0">
            <a:latin typeface="Cambria" panose="02040503050406030204" pitchFamily="18" charset="0"/>
          </a:endParaRPr>
        </a:p>
      </dsp:txBody>
      <dsp:txXfrm>
        <a:off x="1219133" y="453965"/>
        <a:ext cx="1182812" cy="303621"/>
      </dsp:txXfrm>
    </dsp:sp>
    <dsp:sp modelId="{3D68F322-1553-4C17-BD40-033091D214A0}">
      <dsp:nvSpPr>
        <dsp:cNvPr id="0" name=""/>
        <dsp:cNvSpPr/>
      </dsp:nvSpPr>
      <dsp:spPr>
        <a:xfrm>
          <a:off x="5687043" y="1157170"/>
          <a:ext cx="258824" cy="25882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5420FA9-EAF3-469D-9259-0EFA43622DB7}">
      <dsp:nvSpPr>
        <dsp:cNvPr id="0" name=""/>
        <dsp:cNvSpPr/>
      </dsp:nvSpPr>
      <dsp:spPr>
        <a:xfrm>
          <a:off x="4319922" y="655775"/>
          <a:ext cx="1182812" cy="3214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b" anchorCtr="0">
          <a:noAutofit/>
        </a:bodyPr>
        <a:lstStyle/>
        <a:p>
          <a:pPr marL="0" lvl="0" indent="0" algn="ctr" defTabSz="444500">
            <a:lnSpc>
              <a:spcPct val="90000"/>
            </a:lnSpc>
            <a:spcBef>
              <a:spcPct val="0"/>
            </a:spcBef>
            <a:spcAft>
              <a:spcPct val="35000"/>
            </a:spcAft>
            <a:buNone/>
          </a:pPr>
          <a:r>
            <a:rPr lang="fr-FR" sz="1000" kern="1200" dirty="0">
              <a:latin typeface="Cambria" panose="02040503050406030204" pitchFamily="18" charset="0"/>
            </a:rPr>
            <a:t>Août</a:t>
          </a:r>
        </a:p>
        <a:p>
          <a:pPr marL="0" lvl="0" indent="0" algn="ctr" defTabSz="444500">
            <a:lnSpc>
              <a:spcPct val="90000"/>
            </a:lnSpc>
            <a:spcBef>
              <a:spcPct val="0"/>
            </a:spcBef>
            <a:spcAft>
              <a:spcPct val="35000"/>
            </a:spcAft>
            <a:buNone/>
          </a:pPr>
          <a:r>
            <a:rPr lang="fr-FR" sz="1000" kern="1200" dirty="0">
              <a:latin typeface="Cambria" panose="02040503050406030204" pitchFamily="18" charset="0"/>
            </a:rPr>
            <a:t>S 34</a:t>
          </a:r>
        </a:p>
      </dsp:txBody>
      <dsp:txXfrm>
        <a:off x="4319922" y="655775"/>
        <a:ext cx="1182812" cy="321449"/>
      </dsp:txXfrm>
    </dsp:sp>
    <dsp:sp modelId="{B42E9B1C-6235-470C-897D-4D9F97FCBE4A}">
      <dsp:nvSpPr>
        <dsp:cNvPr id="0" name=""/>
        <dsp:cNvSpPr/>
      </dsp:nvSpPr>
      <dsp:spPr>
        <a:xfrm>
          <a:off x="4710655" y="1178443"/>
          <a:ext cx="258824" cy="258824"/>
        </a:xfrm>
        <a:prstGeom prst="ellipse">
          <a:avLst/>
        </a:prstGeom>
        <a:noFill/>
        <a:ln w="25400" cap="flat" cmpd="sng" algn="ctr">
          <a:solidFill>
            <a:schemeClr val="tx2">
              <a:lumMod val="20000"/>
              <a:lumOff val="80000"/>
            </a:schemeClr>
          </a:solidFill>
          <a:prstDash val="solid"/>
        </a:ln>
        <a:effectLst/>
      </dsp:spPr>
      <dsp:style>
        <a:lnRef idx="2">
          <a:scrgbClr r="0" g="0" b="0"/>
        </a:lnRef>
        <a:fillRef idx="1">
          <a:scrgbClr r="0" g="0" b="0"/>
        </a:fillRef>
        <a:effectRef idx="0">
          <a:scrgbClr r="0" g="0" b="0"/>
        </a:effectRef>
        <a:fontRef idx="minor">
          <a:schemeClr val="lt1"/>
        </a:fontRef>
      </dsp:style>
    </dsp:sp>
    <dsp:sp modelId="{5A417CB4-FFAF-424B-A375-601DF43B2496}">
      <dsp:nvSpPr>
        <dsp:cNvPr id="0" name=""/>
        <dsp:cNvSpPr/>
      </dsp:nvSpPr>
      <dsp:spPr>
        <a:xfrm>
          <a:off x="5241593" y="522501"/>
          <a:ext cx="1182812" cy="3623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t" anchorCtr="0">
          <a:noAutofit/>
        </a:bodyPr>
        <a:lstStyle/>
        <a:p>
          <a:pPr marL="0" lvl="0" indent="0" algn="ctr" defTabSz="444500">
            <a:lnSpc>
              <a:spcPct val="90000"/>
            </a:lnSpc>
            <a:spcBef>
              <a:spcPct val="0"/>
            </a:spcBef>
            <a:spcAft>
              <a:spcPct val="35000"/>
            </a:spcAft>
            <a:buNone/>
          </a:pPr>
          <a:r>
            <a:rPr lang="fr-FR" sz="1000" kern="1200" dirty="0">
              <a:latin typeface="Cambria" panose="02040503050406030204" pitchFamily="18" charset="0"/>
            </a:rPr>
            <a:t>Septembre</a:t>
          </a:r>
        </a:p>
        <a:p>
          <a:pPr marL="0" lvl="0" indent="0" algn="ctr" defTabSz="444500">
            <a:lnSpc>
              <a:spcPct val="90000"/>
            </a:lnSpc>
            <a:spcBef>
              <a:spcPct val="0"/>
            </a:spcBef>
            <a:spcAft>
              <a:spcPct val="35000"/>
            </a:spcAft>
            <a:buNone/>
          </a:pPr>
          <a:r>
            <a:rPr lang="fr-FR" sz="1000" kern="1200" dirty="0">
              <a:latin typeface="Cambria" panose="02040503050406030204" pitchFamily="18" charset="0"/>
            </a:rPr>
            <a:t>S 38-39</a:t>
          </a:r>
        </a:p>
      </dsp:txBody>
      <dsp:txXfrm>
        <a:off x="5241593" y="522501"/>
        <a:ext cx="1182812" cy="362343"/>
      </dsp:txXfrm>
    </dsp:sp>
    <dsp:sp modelId="{B99381E8-A2FA-471C-91A2-D0F63E475D3D}">
      <dsp:nvSpPr>
        <dsp:cNvPr id="0" name=""/>
        <dsp:cNvSpPr/>
      </dsp:nvSpPr>
      <dsp:spPr>
        <a:xfrm>
          <a:off x="3002156" y="1157170"/>
          <a:ext cx="258824" cy="25882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5D20E09-C784-441F-A836-9F1AE3758433}">
      <dsp:nvSpPr>
        <dsp:cNvPr id="0" name=""/>
        <dsp:cNvSpPr/>
      </dsp:nvSpPr>
      <dsp:spPr>
        <a:xfrm>
          <a:off x="6208850" y="538694"/>
          <a:ext cx="1182812" cy="4002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b" anchorCtr="0">
          <a:noAutofit/>
        </a:bodyPr>
        <a:lstStyle/>
        <a:p>
          <a:pPr marL="0" lvl="0" indent="0" algn="ctr" defTabSz="444500">
            <a:lnSpc>
              <a:spcPct val="90000"/>
            </a:lnSpc>
            <a:spcBef>
              <a:spcPct val="0"/>
            </a:spcBef>
            <a:spcAft>
              <a:spcPct val="35000"/>
            </a:spcAft>
            <a:buNone/>
          </a:pPr>
          <a:r>
            <a:rPr lang="fr-FR" sz="1000" kern="1200" dirty="0">
              <a:latin typeface="Cambria" panose="02040503050406030204" pitchFamily="18" charset="0"/>
            </a:rPr>
            <a:t>Octobre -Novembre</a:t>
          </a:r>
        </a:p>
      </dsp:txBody>
      <dsp:txXfrm>
        <a:off x="6208850" y="538694"/>
        <a:ext cx="1182812" cy="400297"/>
      </dsp:txXfrm>
    </dsp:sp>
    <dsp:sp modelId="{CA3ACA0E-B8B6-4ADE-AFB0-4532F9E1ECE4}">
      <dsp:nvSpPr>
        <dsp:cNvPr id="0" name=""/>
        <dsp:cNvSpPr/>
      </dsp:nvSpPr>
      <dsp:spPr>
        <a:xfrm>
          <a:off x="6666971" y="1188273"/>
          <a:ext cx="299887" cy="276786"/>
        </a:xfrm>
        <a:prstGeom prst="ellipse">
          <a:avLst/>
        </a:prstGeom>
        <a:blipFill rotWithShape="0">
          <a:blip xmlns:r="http://schemas.openxmlformats.org/officeDocument/2006/relationships" r:embed="rId1"/>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C03FA5A-4A1A-40DD-A497-7ABB3503E681}">
      <dsp:nvSpPr>
        <dsp:cNvPr id="0" name=""/>
        <dsp:cNvSpPr/>
      </dsp:nvSpPr>
      <dsp:spPr>
        <a:xfrm>
          <a:off x="6208850" y="501099"/>
          <a:ext cx="1182812" cy="9717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808" tIns="241808" rIns="241808" bIns="241808" numCol="1" spcCol="1270" anchor="t" anchorCtr="0">
          <a:noAutofit/>
        </a:bodyPr>
        <a:lstStyle/>
        <a:p>
          <a:pPr marL="0" lvl="0" indent="0" algn="ctr" defTabSz="1511300">
            <a:lnSpc>
              <a:spcPct val="90000"/>
            </a:lnSpc>
            <a:spcBef>
              <a:spcPct val="0"/>
            </a:spcBef>
            <a:spcAft>
              <a:spcPct val="35000"/>
            </a:spcAft>
            <a:buNone/>
          </a:pPr>
          <a:endParaRPr lang="fr-FR" sz="3400" kern="1200" dirty="0"/>
        </a:p>
      </dsp:txBody>
      <dsp:txXfrm>
        <a:off x="6208850" y="501099"/>
        <a:ext cx="1182812" cy="971792"/>
      </dsp:txXfrm>
    </dsp:sp>
    <dsp:sp modelId="{90F6AAC1-D854-4FAA-BF7E-A3FB4502D21E}">
      <dsp:nvSpPr>
        <dsp:cNvPr id="0" name=""/>
        <dsp:cNvSpPr/>
      </dsp:nvSpPr>
      <dsp:spPr>
        <a:xfrm>
          <a:off x="6670843" y="1176605"/>
          <a:ext cx="258824" cy="25882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BD0E13-6BE7-4DE9-940B-6B7E3FA55688}">
      <dsp:nvSpPr>
        <dsp:cNvPr id="0" name=""/>
        <dsp:cNvSpPr/>
      </dsp:nvSpPr>
      <dsp:spPr>
        <a:xfrm>
          <a:off x="0" y="782374"/>
          <a:ext cx="8218488" cy="1035298"/>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338EF7A-01CA-4039-BC86-85AD3AAB8428}">
      <dsp:nvSpPr>
        <dsp:cNvPr id="0" name=""/>
        <dsp:cNvSpPr/>
      </dsp:nvSpPr>
      <dsp:spPr>
        <a:xfrm>
          <a:off x="0" y="0"/>
          <a:ext cx="1182812" cy="9750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b" anchorCtr="0">
          <a:noAutofit/>
        </a:bodyPr>
        <a:lstStyle/>
        <a:p>
          <a:pPr marL="0" lvl="0" indent="0" algn="ctr" defTabSz="444500">
            <a:lnSpc>
              <a:spcPct val="90000"/>
            </a:lnSpc>
            <a:spcBef>
              <a:spcPct val="0"/>
            </a:spcBef>
            <a:spcAft>
              <a:spcPct val="35000"/>
            </a:spcAft>
            <a:buNone/>
          </a:pPr>
          <a:r>
            <a:rPr lang="fr-FR" sz="1000" kern="1200" dirty="0">
              <a:latin typeface="Cambria" panose="02040503050406030204" pitchFamily="18" charset="0"/>
            </a:rPr>
            <a:t>Février-mars </a:t>
          </a:r>
        </a:p>
        <a:p>
          <a:pPr marL="0" lvl="0" indent="0" algn="ctr" defTabSz="444500">
            <a:lnSpc>
              <a:spcPct val="90000"/>
            </a:lnSpc>
            <a:spcBef>
              <a:spcPct val="0"/>
            </a:spcBef>
            <a:spcAft>
              <a:spcPct val="35000"/>
            </a:spcAft>
            <a:buNone/>
          </a:pPr>
          <a:r>
            <a:rPr lang="fr-FR" sz="1000" b="0" kern="1200" dirty="0">
              <a:latin typeface="Cambria" panose="02040503050406030204" pitchFamily="18" charset="0"/>
            </a:rPr>
            <a:t>S 7 et S 10</a:t>
          </a:r>
        </a:p>
      </dsp:txBody>
      <dsp:txXfrm>
        <a:off x="0" y="0"/>
        <a:ext cx="1182812" cy="975074"/>
      </dsp:txXfrm>
    </dsp:sp>
    <dsp:sp modelId="{C48D2CDF-11AF-43D4-B2CB-769DA04CC464}">
      <dsp:nvSpPr>
        <dsp:cNvPr id="0" name=""/>
        <dsp:cNvSpPr/>
      </dsp:nvSpPr>
      <dsp:spPr>
        <a:xfrm>
          <a:off x="464025" y="1149654"/>
          <a:ext cx="258824" cy="258824"/>
        </a:xfrm>
        <a:prstGeom prst="ellipse">
          <a:avLst/>
        </a:prstGeom>
        <a:solidFill>
          <a:schemeClr val="accent1">
            <a:hueOff val="0"/>
            <a:satOff val="0"/>
            <a:lumOff val="0"/>
            <a:alphaOff val="0"/>
          </a:schemeClr>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sp>
    <dsp:sp modelId="{A9E488E5-93FD-404C-8810-D68A63DD53F2}">
      <dsp:nvSpPr>
        <dsp:cNvPr id="0" name=""/>
        <dsp:cNvSpPr/>
      </dsp:nvSpPr>
      <dsp:spPr>
        <a:xfrm>
          <a:off x="1219133" y="453965"/>
          <a:ext cx="1182812" cy="3036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fr-FR" sz="1400" kern="1200" dirty="0"/>
            <a:t> </a:t>
          </a:r>
          <a:endParaRPr lang="fr-FR" sz="1000" kern="1200" dirty="0">
            <a:latin typeface="Cambria" panose="02040503050406030204" pitchFamily="18" charset="0"/>
          </a:endParaRPr>
        </a:p>
      </dsp:txBody>
      <dsp:txXfrm>
        <a:off x="1219133" y="453965"/>
        <a:ext cx="1182812" cy="303621"/>
      </dsp:txXfrm>
    </dsp:sp>
    <dsp:sp modelId="{3D68F322-1553-4C17-BD40-033091D214A0}">
      <dsp:nvSpPr>
        <dsp:cNvPr id="0" name=""/>
        <dsp:cNvSpPr/>
      </dsp:nvSpPr>
      <dsp:spPr>
        <a:xfrm>
          <a:off x="5470694" y="1177726"/>
          <a:ext cx="258824" cy="25882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5420FA9-EAF3-469D-9259-0EFA43622DB7}">
      <dsp:nvSpPr>
        <dsp:cNvPr id="0" name=""/>
        <dsp:cNvSpPr/>
      </dsp:nvSpPr>
      <dsp:spPr>
        <a:xfrm>
          <a:off x="4233329" y="602437"/>
          <a:ext cx="1182812" cy="3214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b" anchorCtr="0">
          <a:noAutofit/>
        </a:bodyPr>
        <a:lstStyle/>
        <a:p>
          <a:pPr marL="0" lvl="0" indent="0" algn="ctr" defTabSz="444500">
            <a:lnSpc>
              <a:spcPct val="90000"/>
            </a:lnSpc>
            <a:spcBef>
              <a:spcPct val="0"/>
            </a:spcBef>
            <a:spcAft>
              <a:spcPct val="35000"/>
            </a:spcAft>
            <a:buNone/>
          </a:pPr>
          <a:r>
            <a:rPr lang="fr-FR" sz="1000" kern="1200" dirty="0">
              <a:latin typeface="Cambria" panose="02040503050406030204" pitchFamily="18" charset="0"/>
            </a:rPr>
            <a:t>Septembre</a:t>
          </a:r>
        </a:p>
      </dsp:txBody>
      <dsp:txXfrm>
        <a:off x="4233329" y="602437"/>
        <a:ext cx="1182812" cy="321449"/>
      </dsp:txXfrm>
    </dsp:sp>
    <dsp:sp modelId="{B42E9B1C-6235-470C-897D-4D9F97FCBE4A}">
      <dsp:nvSpPr>
        <dsp:cNvPr id="0" name=""/>
        <dsp:cNvSpPr/>
      </dsp:nvSpPr>
      <dsp:spPr>
        <a:xfrm>
          <a:off x="4710655" y="1178443"/>
          <a:ext cx="258824" cy="258824"/>
        </a:xfrm>
        <a:prstGeom prst="ellipse">
          <a:avLst/>
        </a:prstGeom>
        <a:noFill/>
        <a:ln w="25400" cap="flat" cmpd="sng" algn="ctr">
          <a:solidFill>
            <a:schemeClr val="tx2">
              <a:lumMod val="20000"/>
              <a:lumOff val="80000"/>
            </a:schemeClr>
          </a:solidFill>
          <a:prstDash val="solid"/>
        </a:ln>
        <a:effectLst/>
      </dsp:spPr>
      <dsp:style>
        <a:lnRef idx="2">
          <a:scrgbClr r="0" g="0" b="0"/>
        </a:lnRef>
        <a:fillRef idx="1">
          <a:scrgbClr r="0" g="0" b="0"/>
        </a:fillRef>
        <a:effectRef idx="0">
          <a:scrgbClr r="0" g="0" b="0"/>
        </a:effectRef>
        <a:fontRef idx="minor">
          <a:schemeClr val="lt1"/>
        </a:fontRef>
      </dsp:style>
    </dsp:sp>
    <dsp:sp modelId="{5A417CB4-FFAF-424B-A375-601DF43B2496}">
      <dsp:nvSpPr>
        <dsp:cNvPr id="0" name=""/>
        <dsp:cNvSpPr/>
      </dsp:nvSpPr>
      <dsp:spPr>
        <a:xfrm>
          <a:off x="4999164" y="561895"/>
          <a:ext cx="1182812" cy="3623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t" anchorCtr="0">
          <a:noAutofit/>
        </a:bodyPr>
        <a:lstStyle/>
        <a:p>
          <a:pPr marL="0" lvl="0" indent="0" algn="ctr" defTabSz="444500">
            <a:lnSpc>
              <a:spcPct val="90000"/>
            </a:lnSpc>
            <a:spcBef>
              <a:spcPct val="0"/>
            </a:spcBef>
            <a:spcAft>
              <a:spcPct val="35000"/>
            </a:spcAft>
            <a:buNone/>
          </a:pPr>
          <a:r>
            <a:rPr lang="fr-FR" sz="1000" kern="1200" dirty="0">
              <a:latin typeface="Cambria" panose="02040503050406030204" pitchFamily="18" charset="0"/>
            </a:rPr>
            <a:t>Octobre-Décembre</a:t>
          </a:r>
        </a:p>
      </dsp:txBody>
      <dsp:txXfrm>
        <a:off x="4999164" y="561895"/>
        <a:ext cx="1182812" cy="362343"/>
      </dsp:txXfrm>
    </dsp:sp>
    <dsp:sp modelId="{B99381E8-A2FA-471C-91A2-D0F63E475D3D}">
      <dsp:nvSpPr>
        <dsp:cNvPr id="0" name=""/>
        <dsp:cNvSpPr/>
      </dsp:nvSpPr>
      <dsp:spPr>
        <a:xfrm>
          <a:off x="3469689" y="1154142"/>
          <a:ext cx="258824" cy="25882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5D20E09-C784-441F-A836-9F1AE3758433}">
      <dsp:nvSpPr>
        <dsp:cNvPr id="0" name=""/>
        <dsp:cNvSpPr/>
      </dsp:nvSpPr>
      <dsp:spPr>
        <a:xfrm>
          <a:off x="6208850" y="575654"/>
          <a:ext cx="1182812" cy="4002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b" anchorCtr="0">
          <a:noAutofit/>
        </a:bodyPr>
        <a:lstStyle/>
        <a:p>
          <a:pPr marL="0" lvl="0" indent="0" algn="ctr" defTabSz="444500">
            <a:lnSpc>
              <a:spcPct val="90000"/>
            </a:lnSpc>
            <a:spcBef>
              <a:spcPct val="0"/>
            </a:spcBef>
            <a:spcAft>
              <a:spcPct val="35000"/>
            </a:spcAft>
            <a:buNone/>
          </a:pPr>
          <a:r>
            <a:rPr lang="fr-FR" sz="1000" kern="1200" dirty="0">
              <a:latin typeface="Cambria" panose="02040503050406030204" pitchFamily="18" charset="0"/>
            </a:rPr>
            <a:t>Février 2019</a:t>
          </a:r>
        </a:p>
      </dsp:txBody>
      <dsp:txXfrm>
        <a:off x="6208850" y="575654"/>
        <a:ext cx="1182812" cy="400297"/>
      </dsp:txXfrm>
    </dsp:sp>
    <dsp:sp modelId="{CA3ACA0E-B8B6-4ADE-AFB0-4532F9E1ECE4}">
      <dsp:nvSpPr>
        <dsp:cNvPr id="0" name=""/>
        <dsp:cNvSpPr/>
      </dsp:nvSpPr>
      <dsp:spPr>
        <a:xfrm>
          <a:off x="6666971" y="1188273"/>
          <a:ext cx="299887" cy="276786"/>
        </a:xfrm>
        <a:prstGeom prst="ellipse">
          <a:avLst/>
        </a:prstGeom>
        <a:blipFill rotWithShape="0">
          <a:blip xmlns:r="http://schemas.openxmlformats.org/officeDocument/2006/relationships" r:embed="rId1"/>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C03FA5A-4A1A-40DD-A497-7ABB3503E681}">
      <dsp:nvSpPr>
        <dsp:cNvPr id="0" name=""/>
        <dsp:cNvSpPr/>
      </dsp:nvSpPr>
      <dsp:spPr>
        <a:xfrm>
          <a:off x="6232187" y="572028"/>
          <a:ext cx="1182812" cy="9717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808" tIns="241808" rIns="241808" bIns="241808" numCol="1" spcCol="1270" anchor="t" anchorCtr="0">
          <a:noAutofit/>
        </a:bodyPr>
        <a:lstStyle/>
        <a:p>
          <a:pPr marL="0" lvl="0" indent="0" algn="ctr" defTabSz="1511300">
            <a:lnSpc>
              <a:spcPct val="90000"/>
            </a:lnSpc>
            <a:spcBef>
              <a:spcPct val="0"/>
            </a:spcBef>
            <a:spcAft>
              <a:spcPct val="35000"/>
            </a:spcAft>
            <a:buNone/>
          </a:pPr>
          <a:endParaRPr lang="fr-FR" sz="3400" kern="1200" dirty="0"/>
        </a:p>
      </dsp:txBody>
      <dsp:txXfrm>
        <a:off x="6232187" y="572028"/>
        <a:ext cx="1182812" cy="971792"/>
      </dsp:txXfrm>
    </dsp:sp>
    <dsp:sp modelId="{90F6AAC1-D854-4FAA-BF7E-A3FB4502D21E}">
      <dsp:nvSpPr>
        <dsp:cNvPr id="0" name=""/>
        <dsp:cNvSpPr/>
      </dsp:nvSpPr>
      <dsp:spPr>
        <a:xfrm>
          <a:off x="6673789" y="1180586"/>
          <a:ext cx="258824" cy="25882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C7D9186E-EAA7-3A42-AFD2-CC349621202A}" type="datetimeFigureOut">
              <a:rPr lang="fr-FR" smtClean="0"/>
              <a:t>24/08/2018</a:t>
            </a:fld>
            <a:endParaRPr lang="fr-FR"/>
          </a:p>
        </p:txBody>
      </p:sp>
      <p:sp>
        <p:nvSpPr>
          <p:cNvPr id="4" name="Espace réservé du pied de page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2D8815B8-4CE2-F247-96EE-D0C173663BEB}" type="slidenum">
              <a:rPr lang="fr-FR" smtClean="0"/>
              <a:t>‹N°›</a:t>
            </a:fld>
            <a:endParaRPr lang="fr-FR"/>
          </a:p>
        </p:txBody>
      </p:sp>
    </p:spTree>
    <p:extLst>
      <p:ext uri="{BB962C8B-B14F-4D97-AF65-F5344CB8AC3E}">
        <p14:creationId xmlns:p14="http://schemas.microsoft.com/office/powerpoint/2010/main" val="187014933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EE2EF2D4-44B9-F34D-AC77-36ED78FDDA30}" type="datetimeFigureOut">
              <a:rPr lang="fr-FR" smtClean="0"/>
              <a:t>24/08/2018</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08D7BDEA-8EA0-FE4F-8E67-406CE035A260}" type="slidenum">
              <a:rPr lang="fr-FR" smtClean="0"/>
              <a:t>‹N°›</a:t>
            </a:fld>
            <a:endParaRPr lang="fr-FR"/>
          </a:p>
        </p:txBody>
      </p:sp>
    </p:spTree>
    <p:extLst>
      <p:ext uri="{BB962C8B-B14F-4D97-AF65-F5344CB8AC3E}">
        <p14:creationId xmlns:p14="http://schemas.microsoft.com/office/powerpoint/2010/main" val="255376044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08D7BDEA-8EA0-FE4F-8E67-406CE035A260}" type="slidenum">
              <a:rPr lang="fr-FR" smtClean="0"/>
              <a:t>1</a:t>
            </a:fld>
            <a:endParaRPr lang="fr-FR"/>
          </a:p>
        </p:txBody>
      </p:sp>
    </p:spTree>
    <p:extLst>
      <p:ext uri="{BB962C8B-B14F-4D97-AF65-F5344CB8AC3E}">
        <p14:creationId xmlns:p14="http://schemas.microsoft.com/office/powerpoint/2010/main" val="7195161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08D7BDEA-8EA0-FE4F-8E67-406CE035A260}" type="slidenum">
              <a:rPr lang="fr-FR" smtClean="0"/>
              <a:pPr/>
              <a:t>11</a:t>
            </a:fld>
            <a:endParaRPr lang="fr-FR" dirty="0"/>
          </a:p>
        </p:txBody>
      </p:sp>
    </p:spTree>
    <p:extLst>
      <p:ext uri="{BB962C8B-B14F-4D97-AF65-F5344CB8AC3E}">
        <p14:creationId xmlns:p14="http://schemas.microsoft.com/office/powerpoint/2010/main" val="932893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08D7BDEA-8EA0-FE4F-8E67-406CE035A260}" type="slidenum">
              <a:rPr lang="fr-FR" smtClean="0"/>
              <a:pPr/>
              <a:t>12</a:t>
            </a:fld>
            <a:endParaRPr lang="fr-FR" dirty="0"/>
          </a:p>
        </p:txBody>
      </p:sp>
    </p:spTree>
    <p:extLst>
      <p:ext uri="{BB962C8B-B14F-4D97-AF65-F5344CB8AC3E}">
        <p14:creationId xmlns:p14="http://schemas.microsoft.com/office/powerpoint/2010/main" val="9328939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08D7BDEA-8EA0-FE4F-8E67-406CE035A260}" type="slidenum">
              <a:rPr lang="fr-FR" smtClean="0"/>
              <a:pPr/>
              <a:t>13</a:t>
            </a:fld>
            <a:endParaRPr lang="fr-FR" dirty="0"/>
          </a:p>
        </p:txBody>
      </p:sp>
    </p:spTree>
    <p:extLst>
      <p:ext uri="{BB962C8B-B14F-4D97-AF65-F5344CB8AC3E}">
        <p14:creationId xmlns:p14="http://schemas.microsoft.com/office/powerpoint/2010/main" val="9328939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08D7BDEA-8EA0-FE4F-8E67-406CE035A260}" type="slidenum">
              <a:rPr lang="fr-FR" smtClean="0"/>
              <a:pPr/>
              <a:t>14</a:t>
            </a:fld>
            <a:endParaRPr lang="fr-FR" dirty="0"/>
          </a:p>
        </p:txBody>
      </p:sp>
    </p:spTree>
    <p:extLst>
      <p:ext uri="{BB962C8B-B14F-4D97-AF65-F5344CB8AC3E}">
        <p14:creationId xmlns:p14="http://schemas.microsoft.com/office/powerpoint/2010/main" val="9328939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de contenu text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5" name="Espace réservé du numéro de diapositive 4"/>
          <p:cNvSpPr>
            <a:spLocks noGrp="1"/>
          </p:cNvSpPr>
          <p:nvPr>
            <p:ph type="sldNum" sz="quarter" idx="12"/>
          </p:nvPr>
        </p:nvSpPr>
        <p:spPr/>
        <p:txBody>
          <a:bodyPr/>
          <a:lstStyle/>
          <a:p>
            <a:fld id="{A786685B-2977-D546-9E3D-3CA676A47F0C}" type="slidenum">
              <a:rPr lang="fr-FR" smtClean="0"/>
              <a:pPr/>
              <a:t>‹N°›</a:t>
            </a:fld>
            <a:endParaRPr lang="fr-FR" dirty="0"/>
          </a:p>
        </p:txBody>
      </p:sp>
      <p:sp>
        <p:nvSpPr>
          <p:cNvPr id="6" name="Espace réservé du texte 6"/>
          <p:cNvSpPr>
            <a:spLocks noGrp="1"/>
          </p:cNvSpPr>
          <p:nvPr>
            <p:ph type="body" sz="quarter" idx="13" hasCustomPrompt="1"/>
          </p:nvPr>
        </p:nvSpPr>
        <p:spPr>
          <a:xfrm>
            <a:off x="804863" y="1471083"/>
            <a:ext cx="7881937" cy="4598988"/>
          </a:xfrm>
        </p:spPr>
        <p:txBody>
          <a:bodyPr/>
          <a:lstStyle>
            <a:lvl1pPr marL="177800" marR="0" indent="-177800" algn="l" defTabSz="457200" rtl="0" eaLnBrk="1" fontAlgn="auto" latinLnBrk="0" hangingPunct="1">
              <a:lnSpc>
                <a:spcPct val="100000"/>
              </a:lnSpc>
              <a:spcBef>
                <a:spcPct val="20000"/>
              </a:spcBef>
              <a:spcAft>
                <a:spcPts val="0"/>
              </a:spcAft>
              <a:buClrTx/>
              <a:buSzPct val="100000"/>
              <a:buFont typeface="Arial"/>
              <a:buChar char="■"/>
              <a:tabLst/>
              <a:defRPr/>
            </a:lvl1pPr>
            <a:lvl2pPr marL="627063" marR="0" indent="-169863" algn="l" defTabSz="457200" rtl="0" eaLnBrk="1" fontAlgn="auto" latinLnBrk="0" hangingPunct="1">
              <a:lnSpc>
                <a:spcPct val="100000"/>
              </a:lnSpc>
              <a:spcBef>
                <a:spcPct val="20000"/>
              </a:spcBef>
              <a:spcAft>
                <a:spcPts val="0"/>
              </a:spcAft>
              <a:buClr>
                <a:srgbClr val="9B008A"/>
              </a:buClr>
              <a:buSzTx/>
              <a:buFont typeface="Arial Italic"/>
              <a:buChar char="■"/>
              <a:tabLst/>
              <a:defRPr/>
            </a:lvl2pPr>
            <a:lvl3pPr marL="627063" marR="0" indent="0" algn="l" defTabSz="457200" rtl="0" eaLnBrk="1" fontAlgn="auto" latinLnBrk="0" hangingPunct="1">
              <a:lnSpc>
                <a:spcPct val="100000"/>
              </a:lnSpc>
              <a:spcBef>
                <a:spcPct val="20000"/>
              </a:spcBef>
              <a:spcAft>
                <a:spcPts val="0"/>
              </a:spcAft>
              <a:buClrTx/>
              <a:buSzTx/>
              <a:buFont typeface="Arial"/>
              <a:buNone/>
              <a:tabLst/>
              <a:defRPr/>
            </a:lvl3pPr>
            <a:lvl4pPr marL="627063" marR="0" indent="177800" algn="l" defTabSz="457200" rtl="0" eaLnBrk="1" fontAlgn="auto" latinLnBrk="0" hangingPunct="1">
              <a:lnSpc>
                <a:spcPct val="100000"/>
              </a:lnSpc>
              <a:spcBef>
                <a:spcPct val="20000"/>
              </a:spcBef>
              <a:spcAft>
                <a:spcPts val="0"/>
              </a:spcAft>
              <a:buClr>
                <a:srgbClr val="9B008A"/>
              </a:buClr>
              <a:buSzTx/>
              <a:buFont typeface="Arial"/>
              <a:buChar char="–"/>
              <a:tabLst/>
              <a:defRPr/>
            </a:lvl4pPr>
            <a:lvl5pPr marL="806450" marR="0" indent="0" algn="l" defTabSz="457200" rtl="0" eaLnBrk="1" fontAlgn="auto" latinLnBrk="0" hangingPunct="1">
              <a:lnSpc>
                <a:spcPct val="100000"/>
              </a:lnSpc>
              <a:spcBef>
                <a:spcPct val="20000"/>
              </a:spcBef>
              <a:spcAft>
                <a:spcPts val="0"/>
              </a:spcAft>
              <a:buClrTx/>
              <a:buSzTx/>
              <a:buFont typeface="Arial"/>
              <a:buNone/>
              <a:tabLst/>
              <a:defRPr/>
            </a:lvl5pPr>
          </a:lstStyle>
          <a:p>
            <a:pPr lvl="0"/>
            <a:r>
              <a:rPr lang="fr-FR" dirty="0"/>
              <a:t> 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3339791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ge de contenu avec texte et graphiqu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Cliquez et modifiez le titre</a:t>
            </a:r>
          </a:p>
        </p:txBody>
      </p:sp>
      <p:sp>
        <p:nvSpPr>
          <p:cNvPr id="3" name="Espace réservé du contenu 2"/>
          <p:cNvSpPr>
            <a:spLocks noGrp="1"/>
          </p:cNvSpPr>
          <p:nvPr>
            <p:ph idx="1" hasCustomPrompt="1"/>
          </p:nvPr>
        </p:nvSpPr>
        <p:spPr>
          <a:xfrm>
            <a:off x="805400" y="1476296"/>
            <a:ext cx="7881400" cy="4525963"/>
          </a:xfrm>
        </p:spPr>
        <p:txBody>
          <a:bodyPr/>
          <a:lstStyle>
            <a:lvl1pPr marL="177800" marR="0" indent="-177800" algn="l" defTabSz="457200" rtl="0" eaLnBrk="1" fontAlgn="auto" latinLnBrk="0" hangingPunct="1">
              <a:lnSpc>
                <a:spcPct val="100000"/>
              </a:lnSpc>
              <a:spcBef>
                <a:spcPct val="20000"/>
              </a:spcBef>
              <a:spcAft>
                <a:spcPts val="0"/>
              </a:spcAft>
              <a:buClrTx/>
              <a:buSzPct val="100000"/>
              <a:buFont typeface="Arial"/>
              <a:buChar char="■"/>
              <a:tabLst/>
              <a:defRPr/>
            </a:lvl1pPr>
            <a:lvl2pPr marL="627063" marR="0" indent="-169863" algn="l" defTabSz="457200" rtl="0" eaLnBrk="1" fontAlgn="auto" latinLnBrk="0" hangingPunct="1">
              <a:lnSpc>
                <a:spcPct val="100000"/>
              </a:lnSpc>
              <a:spcBef>
                <a:spcPct val="20000"/>
              </a:spcBef>
              <a:spcAft>
                <a:spcPts val="0"/>
              </a:spcAft>
              <a:buClr>
                <a:srgbClr val="9B008A"/>
              </a:buClr>
              <a:buSzTx/>
              <a:buFont typeface="Arial Italic"/>
              <a:buChar char="■"/>
              <a:tabLst/>
              <a:defRPr/>
            </a:lvl2pPr>
            <a:lvl3pPr marL="627063" marR="0" indent="0" algn="l" defTabSz="457200" rtl="0" eaLnBrk="1" fontAlgn="auto" latinLnBrk="0" hangingPunct="1">
              <a:lnSpc>
                <a:spcPct val="100000"/>
              </a:lnSpc>
              <a:spcBef>
                <a:spcPct val="20000"/>
              </a:spcBef>
              <a:spcAft>
                <a:spcPts val="0"/>
              </a:spcAft>
              <a:buClrTx/>
              <a:buSzTx/>
              <a:buFont typeface="Arial"/>
              <a:buNone/>
              <a:tabLst/>
              <a:defRPr/>
            </a:lvl3pPr>
            <a:lvl4pPr marL="627063" marR="0" indent="177800" algn="l" defTabSz="457200" rtl="0" eaLnBrk="1" fontAlgn="auto" latinLnBrk="0" hangingPunct="1">
              <a:lnSpc>
                <a:spcPct val="100000"/>
              </a:lnSpc>
              <a:spcBef>
                <a:spcPct val="20000"/>
              </a:spcBef>
              <a:spcAft>
                <a:spcPts val="0"/>
              </a:spcAft>
              <a:buClr>
                <a:srgbClr val="9B008A"/>
              </a:buClr>
              <a:buSzTx/>
              <a:buFont typeface="Arial"/>
              <a:buChar char="–"/>
              <a:tabLst/>
              <a:defRPr/>
            </a:lvl4pPr>
            <a:lvl5pPr marL="806450" marR="0" indent="0" algn="l" defTabSz="457200" rtl="0" eaLnBrk="1" fontAlgn="auto" latinLnBrk="0" hangingPunct="1">
              <a:lnSpc>
                <a:spcPct val="100000"/>
              </a:lnSpc>
              <a:spcBef>
                <a:spcPct val="20000"/>
              </a:spcBef>
              <a:spcAft>
                <a:spcPts val="0"/>
              </a:spcAft>
              <a:buClrTx/>
              <a:buSzTx/>
              <a:buFont typeface="Arial"/>
              <a:buNone/>
              <a:tabLst/>
              <a:defRPr/>
            </a:lvl5pPr>
          </a:lstStyle>
          <a:p>
            <a:pPr lvl="0"/>
            <a:r>
              <a:rPr lang="fr-FR" dirty="0"/>
              <a:t> 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numéro de diapositive 5"/>
          <p:cNvSpPr>
            <a:spLocks noGrp="1"/>
          </p:cNvSpPr>
          <p:nvPr>
            <p:ph type="sldNum" sz="quarter" idx="12"/>
          </p:nvPr>
        </p:nvSpPr>
        <p:spPr/>
        <p:txBody>
          <a:bodyPr/>
          <a:lstStyle/>
          <a:p>
            <a:fld id="{A786685B-2977-D546-9E3D-3CA676A47F0C}" type="slidenum">
              <a:rPr lang="fr-FR" smtClean="0"/>
              <a:t>‹N°›</a:t>
            </a:fld>
            <a:endParaRPr lang="fr-FR"/>
          </a:p>
        </p:txBody>
      </p:sp>
    </p:spTree>
    <p:extLst>
      <p:ext uri="{BB962C8B-B14F-4D97-AF65-F5344CB8AC3E}">
        <p14:creationId xmlns:p14="http://schemas.microsoft.com/office/powerpoint/2010/main" val="681539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sommair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Cliquez et modifiez le titre</a:t>
            </a:r>
          </a:p>
        </p:txBody>
      </p:sp>
      <p:sp>
        <p:nvSpPr>
          <p:cNvPr id="5" name="Espace réservé du numéro de diapositive 4"/>
          <p:cNvSpPr>
            <a:spLocks noGrp="1"/>
          </p:cNvSpPr>
          <p:nvPr>
            <p:ph type="sldNum" sz="quarter" idx="12"/>
          </p:nvPr>
        </p:nvSpPr>
        <p:spPr/>
        <p:txBody>
          <a:bodyPr/>
          <a:lstStyle/>
          <a:p>
            <a:fld id="{A786685B-2977-D546-9E3D-3CA676A47F0C}" type="slidenum">
              <a:rPr lang="fr-FR" smtClean="0"/>
              <a:pPr/>
              <a:t>‹N°›</a:t>
            </a:fld>
            <a:endParaRPr lang="fr-FR" dirty="0"/>
          </a:p>
        </p:txBody>
      </p:sp>
      <p:sp>
        <p:nvSpPr>
          <p:cNvPr id="7" name="Espace réservé du texte 6"/>
          <p:cNvSpPr>
            <a:spLocks noGrp="1"/>
          </p:cNvSpPr>
          <p:nvPr>
            <p:ph type="body" sz="quarter" idx="13" hasCustomPrompt="1"/>
          </p:nvPr>
        </p:nvSpPr>
        <p:spPr>
          <a:xfrm>
            <a:off x="804863" y="1469378"/>
            <a:ext cx="7881937" cy="4397375"/>
          </a:xfrm>
        </p:spPr>
        <p:txBody>
          <a:bodyPr/>
          <a:lstStyle>
            <a:lvl1pPr>
              <a:buClr>
                <a:srgbClr val="9B008A"/>
              </a:buClr>
              <a:defRPr>
                <a:solidFill>
                  <a:srgbClr val="000000"/>
                </a:solidFill>
              </a:defRPr>
            </a:lvl1pPr>
          </a:lstStyle>
          <a:p>
            <a:pPr lvl="0"/>
            <a:r>
              <a:rPr lang="fr-FR" dirty="0"/>
              <a:t> Cliquez pour modifier les styles du texte du masque</a:t>
            </a:r>
          </a:p>
        </p:txBody>
      </p:sp>
    </p:spTree>
    <p:extLst>
      <p:ext uri="{BB962C8B-B14F-4D97-AF65-F5344CB8AC3E}">
        <p14:creationId xmlns:p14="http://schemas.microsoft.com/office/powerpoint/2010/main" val="1917172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08773" y="69692"/>
            <a:ext cx="8004162" cy="828574"/>
          </a:xfrm>
        </p:spPr>
        <p:txBody>
          <a:bodyPr anchor="b">
            <a:normAutofit/>
          </a:bodyPr>
          <a:lstStyle>
            <a:lvl1pPr algn="l">
              <a:defRPr sz="3000" b="0"/>
            </a:lvl1pPr>
          </a:lstStyle>
          <a:p>
            <a:r>
              <a:rPr lang="fr-FR" dirty="0"/>
              <a:t>Cliquez et modifiez le titre</a:t>
            </a:r>
          </a:p>
        </p:txBody>
      </p:sp>
      <p:sp>
        <p:nvSpPr>
          <p:cNvPr id="3" name="Espace réservé pour une image  2"/>
          <p:cNvSpPr>
            <a:spLocks noGrp="1"/>
          </p:cNvSpPr>
          <p:nvPr>
            <p:ph type="pic" idx="1"/>
          </p:nvPr>
        </p:nvSpPr>
        <p:spPr>
          <a:xfrm>
            <a:off x="677333" y="1494531"/>
            <a:ext cx="7923066" cy="323304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677333" y="5367338"/>
            <a:ext cx="7923066"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7" name="Espace réservé du numéro de diapositive 6"/>
          <p:cNvSpPr>
            <a:spLocks noGrp="1"/>
          </p:cNvSpPr>
          <p:nvPr>
            <p:ph type="sldNum" sz="quarter" idx="12"/>
          </p:nvPr>
        </p:nvSpPr>
        <p:spPr/>
        <p:txBody>
          <a:bodyPr/>
          <a:lstStyle/>
          <a:p>
            <a:fld id="{A786685B-2977-D546-9E3D-3CA676A47F0C}" type="slidenum">
              <a:rPr lang="fr-FR" smtClean="0"/>
              <a:t>‹N°›</a:t>
            </a:fld>
            <a:endParaRPr lang="fr-FR"/>
          </a:p>
        </p:txBody>
      </p:sp>
    </p:spTree>
    <p:extLst>
      <p:ext uri="{BB962C8B-B14F-4D97-AF65-F5344CB8AC3E}">
        <p14:creationId xmlns:p14="http://schemas.microsoft.com/office/powerpoint/2010/main" val="2430925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B57903C-4102-42C1-81F5-25815B37893A}"/>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12941DFB-73FD-42FE-ABF4-80E561B7B4E6}"/>
              </a:ext>
            </a:extLst>
          </p:cNvPr>
          <p:cNvSpPr>
            <a:spLocks noGrp="1"/>
          </p:cNvSpPr>
          <p:nvPr>
            <p:ph sz="half" idx="1"/>
          </p:nvPr>
        </p:nvSpPr>
        <p:spPr>
          <a:xfrm>
            <a:off x="628650" y="1825625"/>
            <a:ext cx="38862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A44FF133-8F2D-49F7-AE28-9FC1D0BFEF37}"/>
              </a:ext>
            </a:extLst>
          </p:cNvPr>
          <p:cNvSpPr>
            <a:spLocks noGrp="1"/>
          </p:cNvSpPr>
          <p:nvPr>
            <p:ph sz="half" idx="2"/>
          </p:nvPr>
        </p:nvSpPr>
        <p:spPr>
          <a:xfrm>
            <a:off x="4629150" y="1825625"/>
            <a:ext cx="38862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572054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age de présentation ou de partie">
    <p:spTree>
      <p:nvGrpSpPr>
        <p:cNvPr id="1" name=""/>
        <p:cNvGrpSpPr/>
        <p:nvPr/>
      </p:nvGrpSpPr>
      <p:grpSpPr>
        <a:xfrm>
          <a:off x="0" y="0"/>
          <a:ext cx="0" cy="0"/>
          <a:chOff x="0" y="0"/>
          <a:chExt cx="0" cy="0"/>
        </a:xfrm>
      </p:grpSpPr>
      <p:sp>
        <p:nvSpPr>
          <p:cNvPr id="2" name="Titre 1"/>
          <p:cNvSpPr>
            <a:spLocks noGrp="1"/>
          </p:cNvSpPr>
          <p:nvPr>
            <p:ph type="ctrTitle" hasCustomPrompt="1"/>
          </p:nvPr>
        </p:nvSpPr>
        <p:spPr>
          <a:xfrm>
            <a:off x="1090609" y="976320"/>
            <a:ext cx="7894637" cy="2433895"/>
          </a:xfrm>
        </p:spPr>
        <p:txBody>
          <a:bodyPr/>
          <a:lstStyle/>
          <a:p>
            <a:r>
              <a:rPr lang="fr-FR" dirty="0"/>
              <a:t>CLIQUEZ ET MODIFIEZ LE TITRE</a:t>
            </a:r>
          </a:p>
        </p:txBody>
      </p:sp>
      <p:sp>
        <p:nvSpPr>
          <p:cNvPr id="3" name="Sous-titre 2"/>
          <p:cNvSpPr>
            <a:spLocks noGrp="1"/>
          </p:cNvSpPr>
          <p:nvPr>
            <p:ph type="subTitle" idx="1" hasCustomPrompt="1"/>
          </p:nvPr>
        </p:nvSpPr>
        <p:spPr>
          <a:xfrm>
            <a:off x="1090609" y="3472208"/>
            <a:ext cx="7596190" cy="1752600"/>
          </a:xfrm>
        </p:spPr>
        <p:txBody>
          <a:bodyPr/>
          <a:lstStyle>
            <a:lvl1pPr marL="0" indent="0" algn="l">
              <a:buNone/>
              <a:defRPr>
                <a:solidFill>
                  <a:srgbClr val="9B008A"/>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a:t>SG – DEPP</a:t>
            </a:r>
          </a:p>
          <a:p>
            <a:endParaRPr lang="fr-FR" dirty="0"/>
          </a:p>
        </p:txBody>
      </p:sp>
      <p:sp>
        <p:nvSpPr>
          <p:cNvPr id="6" name="Espace réservé du numéro de diapositive 5"/>
          <p:cNvSpPr>
            <a:spLocks noGrp="1"/>
          </p:cNvSpPr>
          <p:nvPr>
            <p:ph type="sldNum" sz="quarter" idx="12"/>
          </p:nvPr>
        </p:nvSpPr>
        <p:spPr/>
        <p:txBody>
          <a:bodyPr/>
          <a:lstStyle/>
          <a:p>
            <a:fld id="{1FC8907D-B208-DC44-82F5-2940ECA1C9FA}" type="slidenum">
              <a:rPr lang="fr-FR" smtClean="0"/>
              <a:t>‹N°›</a:t>
            </a:fld>
            <a:endParaRPr lang="fr-FR"/>
          </a:p>
        </p:txBody>
      </p:sp>
    </p:spTree>
    <p:extLst>
      <p:ext uri="{BB962C8B-B14F-4D97-AF65-F5344CB8AC3E}">
        <p14:creationId xmlns:p14="http://schemas.microsoft.com/office/powerpoint/2010/main" val="2633674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page de fin - Contact">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097486" y="3283200"/>
            <a:ext cx="5897726" cy="2108160"/>
          </a:xfrm>
        </p:spPr>
        <p:txBody>
          <a:bodyPr anchor="t" anchorCtr="0">
            <a:normAutofit/>
          </a:bodyPr>
          <a:lstStyle>
            <a:lvl1pPr>
              <a:defRPr sz="1500" baseline="0"/>
            </a:lvl1pPr>
          </a:lstStyle>
          <a:p>
            <a:r>
              <a:rPr lang="fr-FR" dirty="0"/>
              <a:t>Contacts :</a:t>
            </a:r>
          </a:p>
        </p:txBody>
      </p:sp>
      <p:sp>
        <p:nvSpPr>
          <p:cNvPr id="5" name="Espace réservé du numéro de diapositive 4"/>
          <p:cNvSpPr>
            <a:spLocks noGrp="1"/>
          </p:cNvSpPr>
          <p:nvPr>
            <p:ph type="sldNum" sz="quarter" idx="12"/>
          </p:nvPr>
        </p:nvSpPr>
        <p:spPr/>
        <p:txBody>
          <a:bodyPr/>
          <a:lstStyle/>
          <a:p>
            <a:fld id="{1FC8907D-B208-DC44-82F5-2940ECA1C9FA}" type="slidenum">
              <a:rPr lang="fr-FR" smtClean="0"/>
              <a:pPr/>
              <a:t>‹N°›</a:t>
            </a:fld>
            <a:endParaRPr lang="fr-FR" dirty="0"/>
          </a:p>
        </p:txBody>
      </p:sp>
    </p:spTree>
    <p:extLst>
      <p:ext uri="{BB962C8B-B14F-4D97-AF65-F5344CB8AC3E}">
        <p14:creationId xmlns:p14="http://schemas.microsoft.com/office/powerpoint/2010/main" val="22707218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age de sous-parti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5" name="Espace réservé du numéro de diapositive 4"/>
          <p:cNvSpPr>
            <a:spLocks noGrp="1"/>
          </p:cNvSpPr>
          <p:nvPr>
            <p:ph type="sldNum" sz="quarter" idx="12"/>
          </p:nvPr>
        </p:nvSpPr>
        <p:spPr>
          <a:xfrm>
            <a:off x="8249851" y="6390910"/>
            <a:ext cx="351529" cy="365125"/>
          </a:xfrm>
        </p:spPr>
        <p:txBody>
          <a:bodyPr/>
          <a:lstStyle/>
          <a:p>
            <a:fld id="{C6B7B3CB-E3BA-F74C-AB76-86EFC5843CD6}" type="slidenum">
              <a:rPr lang="fr-FR" smtClean="0"/>
              <a:pPr/>
              <a:t>‹N°›</a:t>
            </a:fld>
            <a:endParaRPr lang="fr-FR" dirty="0"/>
          </a:p>
        </p:txBody>
      </p:sp>
      <p:sp>
        <p:nvSpPr>
          <p:cNvPr id="8" name="Espace réservé du texte 7"/>
          <p:cNvSpPr>
            <a:spLocks noGrp="1"/>
          </p:cNvSpPr>
          <p:nvPr>
            <p:ph type="body" sz="quarter" idx="13"/>
          </p:nvPr>
        </p:nvSpPr>
        <p:spPr>
          <a:xfrm>
            <a:off x="1095375" y="4121150"/>
            <a:ext cx="7505700" cy="1814513"/>
          </a:xfrm>
        </p:spPr>
        <p:txBody>
          <a:bodyPr>
            <a:normAutofit/>
          </a:bodyPr>
          <a:lstStyle>
            <a:lvl1pPr>
              <a:defRPr sz="1500"/>
            </a:lvl1pPr>
            <a:lvl2pPr marL="457200" indent="-457200">
              <a:buNone/>
              <a:defRPr sz="1500"/>
            </a:lvl2pPr>
            <a:lvl3pPr marL="457200" indent="-457200">
              <a:buNone/>
              <a:defRPr sz="1500"/>
            </a:lvl3pPr>
            <a:lvl4pPr marL="457200" indent="-457200">
              <a:buNone/>
              <a:defRPr sz="1500"/>
            </a:lvl4pPr>
            <a:lvl5pPr marL="457200" indent="-457200">
              <a:buNone/>
              <a:defRPr sz="1500"/>
            </a:lvl5pPr>
          </a:lstStyle>
          <a:p>
            <a:pPr lvl="0"/>
            <a:r>
              <a:rPr lang="fr-FR" dirty="0"/>
              <a:t>Cliquez pour modifier les styles du texte du masque</a:t>
            </a:r>
          </a:p>
        </p:txBody>
      </p:sp>
      <p:sp>
        <p:nvSpPr>
          <p:cNvPr id="10" name="Espace réservé du texte 9"/>
          <p:cNvSpPr>
            <a:spLocks noGrp="1"/>
          </p:cNvSpPr>
          <p:nvPr>
            <p:ph type="body" sz="quarter" idx="14"/>
          </p:nvPr>
        </p:nvSpPr>
        <p:spPr>
          <a:xfrm>
            <a:off x="1095375" y="2705101"/>
            <a:ext cx="7505700" cy="1156980"/>
          </a:xfrm>
        </p:spPr>
        <p:txBody>
          <a:bodyPr>
            <a:noAutofit/>
          </a:bodyPr>
          <a:lstStyle>
            <a:lvl1pPr marL="0" indent="0">
              <a:buFont typeface="Arial"/>
              <a:buNone/>
              <a:defRPr sz="3000"/>
            </a:lvl1pPr>
            <a:lvl2pPr marL="0" indent="0">
              <a:buNone/>
              <a:defRPr sz="3000"/>
            </a:lvl2pPr>
            <a:lvl3pPr marL="0" indent="0">
              <a:buNone/>
              <a:defRPr sz="3000"/>
            </a:lvl3pPr>
            <a:lvl4pPr marL="0" indent="0">
              <a:buNone/>
              <a:defRPr sz="3000"/>
            </a:lvl4pPr>
            <a:lvl5pPr marL="0" indent="0">
              <a:buNone/>
              <a:defRPr sz="3000"/>
            </a:lvl5pPr>
          </a:lstStyle>
          <a:p>
            <a:pPr lvl="0"/>
            <a:r>
              <a:rPr lang="fr-FR" dirty="0"/>
              <a:t>Cliquez pour modifier les styles du texte du masque</a:t>
            </a:r>
          </a:p>
        </p:txBody>
      </p:sp>
    </p:spTree>
    <p:extLst>
      <p:ext uri="{BB962C8B-B14F-4D97-AF65-F5344CB8AC3E}">
        <p14:creationId xmlns:p14="http://schemas.microsoft.com/office/powerpoint/2010/main" val="402432558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4" Type="http://schemas.openxmlformats.org/officeDocument/2006/relationships/image" Target="../media/image1.jp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3.xml"/><Relationship Id="rId1"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05400" y="0"/>
            <a:ext cx="7881400" cy="1286937"/>
          </a:xfrm>
          <a:prstGeom prst="rect">
            <a:avLst/>
          </a:prstGeom>
        </p:spPr>
        <p:txBody>
          <a:bodyPr vert="horz" lIns="91440" tIns="45720" rIns="91440" bIns="45720" rtlCol="0" anchor="ctr">
            <a:normAutofit/>
          </a:bodyPr>
          <a:lstStyle/>
          <a:p>
            <a:r>
              <a:rPr lang="fr-FR" dirty="0"/>
              <a:t>Cliquez et modifiez le titre</a:t>
            </a:r>
          </a:p>
        </p:txBody>
      </p:sp>
      <p:sp>
        <p:nvSpPr>
          <p:cNvPr id="3" name="Espace réservé du texte 2"/>
          <p:cNvSpPr>
            <a:spLocks noGrp="1"/>
          </p:cNvSpPr>
          <p:nvPr>
            <p:ph type="body" idx="1"/>
          </p:nvPr>
        </p:nvSpPr>
        <p:spPr>
          <a:xfrm>
            <a:off x="805400" y="1476022"/>
            <a:ext cx="7881400" cy="4525963"/>
          </a:xfrm>
          <a:prstGeom prst="rect">
            <a:avLst/>
          </a:prstGeom>
        </p:spPr>
        <p:txBody>
          <a:bodyPr vert="horz" lIns="91440" tIns="45720" rIns="91440" bIns="45720" rtlCol="0">
            <a:normAutofit/>
          </a:bodyPr>
          <a:lstStyle/>
          <a:p>
            <a:pPr lvl="0"/>
            <a:r>
              <a:rPr lang="fr-FR" dirty="0"/>
              <a:t> 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numéro de diapositive 5"/>
          <p:cNvSpPr>
            <a:spLocks noGrp="1"/>
          </p:cNvSpPr>
          <p:nvPr>
            <p:ph type="sldNum" sz="quarter" idx="4"/>
          </p:nvPr>
        </p:nvSpPr>
        <p:spPr>
          <a:xfrm>
            <a:off x="8149942" y="6390910"/>
            <a:ext cx="450457" cy="365125"/>
          </a:xfrm>
          <a:prstGeom prst="rect">
            <a:avLst/>
          </a:prstGeom>
        </p:spPr>
        <p:txBody>
          <a:bodyPr vert="horz" lIns="91440" tIns="45720" rIns="91440" bIns="45720" rtlCol="0" anchor="ctr"/>
          <a:lstStyle>
            <a:lvl1pPr algn="r">
              <a:defRPr sz="1000" b="1">
                <a:solidFill>
                  <a:srgbClr val="404040"/>
                </a:solidFill>
              </a:defRPr>
            </a:lvl1pPr>
          </a:lstStyle>
          <a:p>
            <a:fld id="{A786685B-2977-D546-9E3D-3CA676A47F0C}" type="slidenum">
              <a:rPr lang="fr-FR" smtClean="0"/>
              <a:pPr/>
              <a:t>‹N°›</a:t>
            </a:fld>
            <a:endParaRPr lang="fr-FR" dirty="0"/>
          </a:p>
        </p:txBody>
      </p:sp>
      <p:cxnSp>
        <p:nvCxnSpPr>
          <p:cNvPr id="14" name="Connecteur droit 13"/>
          <p:cNvCxnSpPr/>
          <p:nvPr userDrawn="1"/>
        </p:nvCxnSpPr>
        <p:spPr>
          <a:xfrm>
            <a:off x="698885" y="1295400"/>
            <a:ext cx="7173849" cy="0"/>
          </a:xfrm>
          <a:prstGeom prst="line">
            <a:avLst/>
          </a:prstGeom>
          <a:ln w="57150" cap="rnd" cmpd="sng">
            <a:solidFill>
              <a:srgbClr val="9B008A"/>
            </a:solidFill>
            <a:round/>
          </a:ln>
          <a:effectLst/>
        </p:spPr>
        <p:style>
          <a:lnRef idx="2">
            <a:schemeClr val="accent1"/>
          </a:lnRef>
          <a:fillRef idx="0">
            <a:schemeClr val="accent1"/>
          </a:fillRef>
          <a:effectRef idx="1">
            <a:schemeClr val="accent1"/>
          </a:effectRef>
          <a:fontRef idx="minor">
            <a:schemeClr val="tx1"/>
          </a:fontRef>
        </p:style>
      </p:cxnSp>
      <p:cxnSp>
        <p:nvCxnSpPr>
          <p:cNvPr id="15" name="Connecteur droit 14"/>
          <p:cNvCxnSpPr/>
          <p:nvPr userDrawn="1"/>
        </p:nvCxnSpPr>
        <p:spPr>
          <a:xfrm flipV="1">
            <a:off x="7872734" y="872640"/>
            <a:ext cx="642246" cy="419889"/>
          </a:xfrm>
          <a:prstGeom prst="line">
            <a:avLst/>
          </a:prstGeom>
          <a:ln w="57150" cap="rnd" cmpd="sng">
            <a:solidFill>
              <a:srgbClr val="9B008A"/>
            </a:solidFill>
            <a:round/>
          </a:ln>
          <a:effectLst/>
        </p:spPr>
        <p:style>
          <a:lnRef idx="2">
            <a:schemeClr val="accent1"/>
          </a:lnRef>
          <a:fillRef idx="0">
            <a:schemeClr val="accent1"/>
          </a:fillRef>
          <a:effectRef idx="1">
            <a:schemeClr val="accent1"/>
          </a:effectRef>
          <a:fontRef idx="minor">
            <a:schemeClr val="tx1"/>
          </a:fontRef>
        </p:style>
      </p:cxnSp>
      <p:cxnSp>
        <p:nvCxnSpPr>
          <p:cNvPr id="16" name="Connecteur droit 15"/>
          <p:cNvCxnSpPr/>
          <p:nvPr userDrawn="1"/>
        </p:nvCxnSpPr>
        <p:spPr>
          <a:xfrm flipH="1" flipV="1">
            <a:off x="699180" y="0"/>
            <a:ext cx="1" cy="1286937"/>
          </a:xfrm>
          <a:prstGeom prst="line">
            <a:avLst/>
          </a:prstGeom>
          <a:ln w="57150" cap="rnd" cmpd="sng">
            <a:solidFill>
              <a:srgbClr val="9B008A"/>
            </a:solidFill>
            <a:round/>
          </a:ln>
          <a:effectLst/>
        </p:spPr>
        <p:style>
          <a:lnRef idx="2">
            <a:schemeClr val="accent1"/>
          </a:lnRef>
          <a:fillRef idx="0">
            <a:schemeClr val="accent1"/>
          </a:fillRef>
          <a:effectRef idx="1">
            <a:schemeClr val="accent1"/>
          </a:effectRef>
          <a:fontRef idx="minor">
            <a:schemeClr val="tx1"/>
          </a:fontRef>
        </p:style>
      </p:cxnSp>
      <p:sp>
        <p:nvSpPr>
          <p:cNvPr id="11" name="Espace réservé du pied de page 4"/>
          <p:cNvSpPr txBox="1">
            <a:spLocks/>
          </p:cNvSpPr>
          <p:nvPr userDrawn="1"/>
        </p:nvSpPr>
        <p:spPr>
          <a:xfrm>
            <a:off x="3226282" y="6146185"/>
            <a:ext cx="4620586" cy="676894"/>
          </a:xfrm>
          <a:prstGeom prst="rect">
            <a:avLst/>
          </a:prstGeom>
        </p:spPr>
        <p:txBody>
          <a:bodyPr vert="horz" lIns="91440" tIns="45720" rIns="91440" bIns="45720" rtlCol="0" anchor="ctr"/>
          <a:lstStyle>
            <a:defPPr>
              <a:defRPr lang="fr-FR"/>
            </a:defPPr>
            <a:lvl1pPr marL="0" marR="0" indent="0" algn="l" defTabSz="457200" rtl="0" eaLnBrk="1" fontAlgn="auto" latinLnBrk="0" hangingPunct="1">
              <a:lnSpc>
                <a:spcPct val="100000"/>
              </a:lnSpc>
              <a:spcBef>
                <a:spcPts val="0"/>
              </a:spcBef>
              <a:spcAft>
                <a:spcPts val="0"/>
              </a:spcAft>
              <a:buClrTx/>
              <a:buSzTx/>
              <a:buFontTx/>
              <a:buNone/>
              <a:tabLst/>
              <a:defRPr sz="1000" kern="1200" cap="all">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fr-FR" dirty="0">
              <a:solidFill>
                <a:srgbClr val="1B8ED9"/>
              </a:solidFill>
            </a:endParaRPr>
          </a:p>
          <a:p>
            <a:pPr>
              <a:lnSpc>
                <a:spcPts val="1320"/>
              </a:lnSpc>
            </a:pPr>
            <a:r>
              <a:rPr lang="fr-FR" b="1" dirty="0">
                <a:solidFill>
                  <a:srgbClr val="9B008A"/>
                </a:solidFill>
              </a:rPr>
              <a:t>SG  -  DEPP B</a:t>
            </a:r>
            <a:br>
              <a:rPr lang="fr-FR" dirty="0">
                <a:solidFill>
                  <a:srgbClr val="00919D"/>
                </a:solidFill>
              </a:rPr>
            </a:br>
            <a:r>
              <a:rPr lang="fr-FR" dirty="0">
                <a:solidFill>
                  <a:schemeClr val="tx1">
                    <a:lumMod val="75000"/>
                    <a:lumOff val="25000"/>
                  </a:schemeClr>
                </a:solidFill>
              </a:rPr>
              <a:t>titre de la présentation</a:t>
            </a:r>
          </a:p>
          <a:p>
            <a:endParaRPr lang="fr-FR" dirty="0"/>
          </a:p>
        </p:txBody>
      </p:sp>
      <p:sp>
        <p:nvSpPr>
          <p:cNvPr id="12" name="Espace réservé du pied de page 4"/>
          <p:cNvSpPr txBox="1">
            <a:spLocks/>
          </p:cNvSpPr>
          <p:nvPr userDrawn="1"/>
        </p:nvSpPr>
        <p:spPr>
          <a:xfrm>
            <a:off x="6989618" y="6390910"/>
            <a:ext cx="1160324" cy="365125"/>
          </a:xfrm>
          <a:prstGeom prst="rect">
            <a:avLst/>
          </a:prstGeom>
        </p:spPr>
        <p:txBody>
          <a:bodyPr vert="horz" lIns="91440" tIns="45720" rIns="91440" bIns="45720" rtlCol="0" anchor="ctr"/>
          <a:lstStyle>
            <a:defPPr>
              <a:defRPr lang="fr-FR"/>
            </a:defPPr>
            <a:lvl1pPr marL="0" marR="0" indent="0" algn="l" defTabSz="457200" rtl="0" eaLnBrk="1" fontAlgn="auto" latinLnBrk="0" hangingPunct="1">
              <a:lnSpc>
                <a:spcPct val="100000"/>
              </a:lnSpc>
              <a:spcBef>
                <a:spcPts val="0"/>
              </a:spcBef>
              <a:spcAft>
                <a:spcPts val="0"/>
              </a:spcAft>
              <a:buClrTx/>
              <a:buSzTx/>
              <a:buFontTx/>
              <a:buNone/>
              <a:tabLst/>
              <a:defRPr sz="1000" kern="1200" cap="all">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fr-FR" dirty="0">
              <a:solidFill>
                <a:srgbClr val="1B8ED9"/>
              </a:solidFill>
            </a:endParaRPr>
          </a:p>
          <a:p>
            <a:pPr>
              <a:lnSpc>
                <a:spcPts val="1320"/>
              </a:lnSpc>
            </a:pPr>
            <a:r>
              <a:rPr lang="fr-FR" dirty="0">
                <a:solidFill>
                  <a:schemeClr val="tx1">
                    <a:lumMod val="75000"/>
                    <a:lumOff val="25000"/>
                  </a:schemeClr>
                </a:solidFill>
              </a:rPr>
              <a:t>JJ/MM/AAAA</a:t>
            </a:r>
          </a:p>
          <a:p>
            <a:endParaRPr lang="fr-FR" dirty="0"/>
          </a:p>
        </p:txBody>
      </p:sp>
      <p:pic>
        <p:nvPicPr>
          <p:cNvPr id="4" name="Image 3" descr="2017_MEN_SUP_doublelogo_horiz.jpg"/>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678400" y="6181949"/>
            <a:ext cx="2569152" cy="456022"/>
          </a:xfrm>
          <a:prstGeom prst="rect">
            <a:avLst/>
          </a:prstGeom>
        </p:spPr>
      </p:pic>
    </p:spTree>
    <p:extLst>
      <p:ext uri="{BB962C8B-B14F-4D97-AF65-F5344CB8AC3E}">
        <p14:creationId xmlns:p14="http://schemas.microsoft.com/office/powerpoint/2010/main" val="2331756272"/>
      </p:ext>
    </p:extLst>
  </p:cSld>
  <p:clrMap bg1="lt1" tx1="dk1" bg2="lt2" tx2="dk2" accent1="accent1" accent2="accent2" accent3="accent3" accent4="accent4" accent5="accent5" accent6="accent6" hlink="hlink" folHlink="folHlink"/>
  <p:sldLayoutIdLst>
    <p:sldLayoutId id="2147483676" r:id="rId1"/>
    <p:sldLayoutId id="2147483665" r:id="rId2"/>
    <p:sldLayoutId id="2147483680" r:id="rId3"/>
    <p:sldLayoutId id="2147483672" r:id="rId4"/>
    <p:sldLayoutId id="2147483681" r:id="rId5"/>
  </p:sldLayoutIdLst>
  <p:hf hdr="0"/>
  <p:txStyles>
    <p:titleStyle>
      <a:lvl1pPr algn="l" defTabSz="457200" rtl="0" eaLnBrk="1" latinLnBrk="0" hangingPunct="1">
        <a:spcBef>
          <a:spcPct val="0"/>
        </a:spcBef>
        <a:buNone/>
        <a:defRPr sz="3000" kern="1200" cap="all">
          <a:solidFill>
            <a:schemeClr val="tx1">
              <a:lumMod val="75000"/>
              <a:lumOff val="25000"/>
            </a:schemeClr>
          </a:solidFill>
          <a:latin typeface="+mj-lt"/>
          <a:ea typeface="+mj-ea"/>
          <a:cs typeface="+mj-cs"/>
        </a:defRPr>
      </a:lvl1pPr>
    </p:titleStyle>
    <p:bodyStyle>
      <a:lvl1pPr marL="177800" indent="-177800" algn="l" defTabSz="457200" rtl="0" eaLnBrk="1" latinLnBrk="0" hangingPunct="1">
        <a:spcBef>
          <a:spcPct val="20000"/>
        </a:spcBef>
        <a:buSzPct val="100000"/>
        <a:buFont typeface="Arial"/>
        <a:buChar char="■"/>
        <a:defRPr sz="2000" kern="1200">
          <a:solidFill>
            <a:srgbClr val="9B008A"/>
          </a:solidFill>
          <a:latin typeface="+mn-lt"/>
          <a:ea typeface="+mn-ea"/>
          <a:cs typeface="+mn-cs"/>
        </a:defRPr>
      </a:lvl1pPr>
      <a:lvl2pPr marL="627063" indent="-169863" algn="l" defTabSz="457200" rtl="0" eaLnBrk="1" latinLnBrk="0" hangingPunct="1">
        <a:spcBef>
          <a:spcPct val="20000"/>
        </a:spcBef>
        <a:buClr>
          <a:srgbClr val="9B008A"/>
        </a:buClr>
        <a:buFont typeface="Arial Italic"/>
        <a:buChar char="■"/>
        <a:defRPr sz="1500" kern="1200">
          <a:solidFill>
            <a:schemeClr val="tx1"/>
          </a:solidFill>
          <a:latin typeface="+mn-lt"/>
          <a:ea typeface="+mn-ea"/>
          <a:cs typeface="+mn-cs"/>
        </a:defRPr>
      </a:lvl2pPr>
      <a:lvl3pPr marL="627063" indent="0" algn="l" defTabSz="457200" rtl="0" eaLnBrk="1" latinLnBrk="0" hangingPunct="1">
        <a:spcBef>
          <a:spcPct val="20000"/>
        </a:spcBef>
        <a:buFont typeface="Arial"/>
        <a:buNone/>
        <a:defRPr sz="1500" kern="1200">
          <a:solidFill>
            <a:schemeClr val="tx1"/>
          </a:solidFill>
          <a:latin typeface="+mn-lt"/>
          <a:ea typeface="+mn-ea"/>
          <a:cs typeface="+mn-cs"/>
        </a:defRPr>
      </a:lvl3pPr>
      <a:lvl4pPr marL="627063" indent="177800" algn="l" defTabSz="457200" rtl="0" eaLnBrk="1" latinLnBrk="0" hangingPunct="1">
        <a:spcBef>
          <a:spcPct val="20000"/>
        </a:spcBef>
        <a:buClr>
          <a:srgbClr val="9B008A"/>
        </a:buClr>
        <a:buFont typeface="Arial"/>
        <a:buChar char="–"/>
        <a:defRPr sz="1100" kern="1200">
          <a:solidFill>
            <a:schemeClr val="tx1"/>
          </a:solidFill>
          <a:latin typeface="+mn-lt"/>
          <a:ea typeface="+mn-ea"/>
          <a:cs typeface="+mn-cs"/>
        </a:defRPr>
      </a:lvl4pPr>
      <a:lvl5pPr marL="806450" indent="0" algn="l" defTabSz="457200" rtl="0" eaLnBrk="1" latinLnBrk="0" hangingPunct="1">
        <a:spcBef>
          <a:spcPct val="20000"/>
        </a:spcBef>
        <a:buFont typeface="Arial"/>
        <a:buNone/>
        <a:defRPr sz="11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1097485" y="915840"/>
            <a:ext cx="7982797" cy="2548962"/>
          </a:xfrm>
          <a:prstGeom prst="rect">
            <a:avLst/>
          </a:prstGeom>
        </p:spPr>
        <p:txBody>
          <a:bodyPr vert="horz" lIns="91440" tIns="45720" rIns="91440" bIns="45720" rtlCol="0" anchor="ctr">
            <a:noAutofit/>
          </a:bodyPr>
          <a:lstStyle/>
          <a:p>
            <a:r>
              <a:rPr lang="fr-FR" dirty="0"/>
              <a:t>CLIQUEZ ET MODIFIEZ </a:t>
            </a:r>
            <a:br>
              <a:rPr lang="fr-FR" dirty="0"/>
            </a:br>
            <a:r>
              <a:rPr lang="fr-FR" dirty="0"/>
              <a:t>LE TITRE</a:t>
            </a:r>
          </a:p>
        </p:txBody>
      </p:sp>
      <p:sp>
        <p:nvSpPr>
          <p:cNvPr id="3" name="Espace réservé du texte 2"/>
          <p:cNvSpPr>
            <a:spLocks noGrp="1"/>
          </p:cNvSpPr>
          <p:nvPr>
            <p:ph type="body" idx="1"/>
          </p:nvPr>
        </p:nvSpPr>
        <p:spPr>
          <a:xfrm>
            <a:off x="1097486" y="3464803"/>
            <a:ext cx="7589313" cy="1249263"/>
          </a:xfrm>
          <a:prstGeom prst="rect">
            <a:avLst/>
          </a:prstGeom>
        </p:spPr>
        <p:txBody>
          <a:bodyPr vert="horz" lIns="91440" tIns="45720" rIns="91440" bIns="45720" rtlCol="0">
            <a:normAutofit/>
          </a:bodyPr>
          <a:lstStyle/>
          <a:p>
            <a:pPr lvl="0"/>
            <a:r>
              <a:rPr lang="fr-FR" dirty="0"/>
              <a:t>Cliquez pour modifier les styles du texte du masque</a:t>
            </a:r>
          </a:p>
        </p:txBody>
      </p:sp>
      <p:sp>
        <p:nvSpPr>
          <p:cNvPr id="6" name="Espace réservé du numéro de diapositive 5"/>
          <p:cNvSpPr>
            <a:spLocks noGrp="1"/>
          </p:cNvSpPr>
          <p:nvPr>
            <p:ph type="sldNum" sz="quarter" idx="4"/>
          </p:nvPr>
        </p:nvSpPr>
        <p:spPr>
          <a:xfrm>
            <a:off x="8197502" y="6390910"/>
            <a:ext cx="403878" cy="365125"/>
          </a:xfrm>
          <a:prstGeom prst="rect">
            <a:avLst/>
          </a:prstGeom>
        </p:spPr>
        <p:txBody>
          <a:bodyPr vert="horz" lIns="91440" tIns="45720" rIns="91440" bIns="45720" rtlCol="0" anchor="ctr"/>
          <a:lstStyle>
            <a:lvl1pPr algn="r">
              <a:defRPr sz="1000" b="1">
                <a:solidFill>
                  <a:srgbClr val="404040"/>
                </a:solidFill>
              </a:defRPr>
            </a:lvl1pPr>
          </a:lstStyle>
          <a:p>
            <a:fld id="{1FC8907D-B208-DC44-82F5-2940ECA1C9FA}" type="slidenum">
              <a:rPr lang="fr-FR" smtClean="0"/>
              <a:pPr/>
              <a:t>‹N°›</a:t>
            </a:fld>
            <a:endParaRPr lang="fr-FR" dirty="0"/>
          </a:p>
        </p:txBody>
      </p:sp>
      <p:cxnSp>
        <p:nvCxnSpPr>
          <p:cNvPr id="9" name="Connecteur droit 8"/>
          <p:cNvCxnSpPr/>
          <p:nvPr userDrawn="1"/>
        </p:nvCxnSpPr>
        <p:spPr>
          <a:xfrm>
            <a:off x="698885" y="5516417"/>
            <a:ext cx="6290733" cy="0"/>
          </a:xfrm>
          <a:prstGeom prst="line">
            <a:avLst/>
          </a:prstGeom>
          <a:ln w="57150" cap="rnd" cmpd="sng">
            <a:solidFill>
              <a:srgbClr val="9B008A"/>
            </a:solidFill>
            <a:round/>
          </a:ln>
          <a:effectLst/>
        </p:spPr>
        <p:style>
          <a:lnRef idx="2">
            <a:schemeClr val="accent1"/>
          </a:lnRef>
          <a:fillRef idx="0">
            <a:schemeClr val="accent1"/>
          </a:fillRef>
          <a:effectRef idx="1">
            <a:schemeClr val="accent1"/>
          </a:effectRef>
          <a:fontRef idx="minor">
            <a:schemeClr val="tx1"/>
          </a:fontRef>
        </p:style>
      </p:cxnSp>
      <p:cxnSp>
        <p:nvCxnSpPr>
          <p:cNvPr id="12" name="Connecteur droit 11"/>
          <p:cNvCxnSpPr/>
          <p:nvPr userDrawn="1"/>
        </p:nvCxnSpPr>
        <p:spPr>
          <a:xfrm flipV="1">
            <a:off x="6995213" y="4489080"/>
            <a:ext cx="1519767" cy="1024465"/>
          </a:xfrm>
          <a:prstGeom prst="line">
            <a:avLst/>
          </a:prstGeom>
          <a:ln w="57150" cap="rnd" cmpd="sng">
            <a:solidFill>
              <a:srgbClr val="9B008A"/>
            </a:solidFill>
            <a:round/>
          </a:ln>
          <a:effectLst/>
        </p:spPr>
        <p:style>
          <a:lnRef idx="2">
            <a:schemeClr val="accent1"/>
          </a:lnRef>
          <a:fillRef idx="0">
            <a:schemeClr val="accent1"/>
          </a:fillRef>
          <a:effectRef idx="1">
            <a:schemeClr val="accent1"/>
          </a:effectRef>
          <a:fontRef idx="minor">
            <a:schemeClr val="tx1"/>
          </a:fontRef>
        </p:style>
      </p:cxnSp>
      <p:cxnSp>
        <p:nvCxnSpPr>
          <p:cNvPr id="15" name="Connecteur droit 14"/>
          <p:cNvCxnSpPr/>
          <p:nvPr userDrawn="1"/>
        </p:nvCxnSpPr>
        <p:spPr>
          <a:xfrm flipH="1" flipV="1">
            <a:off x="698885" y="0"/>
            <a:ext cx="295" cy="5507953"/>
          </a:xfrm>
          <a:prstGeom prst="line">
            <a:avLst/>
          </a:prstGeom>
          <a:ln w="57150" cap="rnd" cmpd="sng">
            <a:solidFill>
              <a:srgbClr val="9B008A"/>
            </a:solidFill>
            <a:round/>
          </a:ln>
          <a:effectLst/>
        </p:spPr>
        <p:style>
          <a:lnRef idx="2">
            <a:schemeClr val="accent1"/>
          </a:lnRef>
          <a:fillRef idx="0">
            <a:schemeClr val="accent1"/>
          </a:fillRef>
          <a:effectRef idx="1">
            <a:schemeClr val="accent1"/>
          </a:effectRef>
          <a:fontRef idx="minor">
            <a:schemeClr val="tx1"/>
          </a:fontRef>
        </p:style>
      </p:cxnSp>
      <p:sp>
        <p:nvSpPr>
          <p:cNvPr id="11" name="Espace réservé du pied de page 4"/>
          <p:cNvSpPr txBox="1">
            <a:spLocks/>
          </p:cNvSpPr>
          <p:nvPr userDrawn="1"/>
        </p:nvSpPr>
        <p:spPr>
          <a:xfrm>
            <a:off x="6989618" y="6390910"/>
            <a:ext cx="1160324" cy="365125"/>
          </a:xfrm>
          <a:prstGeom prst="rect">
            <a:avLst/>
          </a:prstGeom>
        </p:spPr>
        <p:txBody>
          <a:bodyPr vert="horz" lIns="91440" tIns="45720" rIns="91440" bIns="45720" rtlCol="0" anchor="ctr"/>
          <a:lstStyle>
            <a:defPPr>
              <a:defRPr lang="fr-FR"/>
            </a:defPPr>
            <a:lvl1pPr marL="0" marR="0" indent="0" algn="l" defTabSz="457200" rtl="0" eaLnBrk="1" fontAlgn="auto" latinLnBrk="0" hangingPunct="1">
              <a:lnSpc>
                <a:spcPct val="100000"/>
              </a:lnSpc>
              <a:spcBef>
                <a:spcPts val="0"/>
              </a:spcBef>
              <a:spcAft>
                <a:spcPts val="0"/>
              </a:spcAft>
              <a:buClrTx/>
              <a:buSzTx/>
              <a:buFontTx/>
              <a:buNone/>
              <a:tabLst/>
              <a:defRPr sz="1000" kern="1200" cap="all">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fr-FR" dirty="0">
              <a:solidFill>
                <a:srgbClr val="1B8ED9"/>
              </a:solidFill>
            </a:endParaRPr>
          </a:p>
          <a:p>
            <a:pPr>
              <a:lnSpc>
                <a:spcPts val="1320"/>
              </a:lnSpc>
            </a:pPr>
            <a:r>
              <a:rPr lang="fr-FR" dirty="0">
                <a:solidFill>
                  <a:schemeClr val="tx1">
                    <a:lumMod val="75000"/>
                    <a:lumOff val="25000"/>
                  </a:schemeClr>
                </a:solidFill>
              </a:rPr>
              <a:t>JJ/MM/AAAA</a:t>
            </a:r>
          </a:p>
          <a:p>
            <a:endParaRPr lang="fr-FR" dirty="0"/>
          </a:p>
        </p:txBody>
      </p:sp>
      <p:sp>
        <p:nvSpPr>
          <p:cNvPr id="16" name="Espace réservé du pied de page 4"/>
          <p:cNvSpPr txBox="1">
            <a:spLocks/>
          </p:cNvSpPr>
          <p:nvPr userDrawn="1"/>
        </p:nvSpPr>
        <p:spPr>
          <a:xfrm>
            <a:off x="3226282" y="6146185"/>
            <a:ext cx="4620586" cy="676894"/>
          </a:xfrm>
          <a:prstGeom prst="rect">
            <a:avLst/>
          </a:prstGeom>
        </p:spPr>
        <p:txBody>
          <a:bodyPr vert="horz" lIns="91440" tIns="45720" rIns="91440" bIns="45720" rtlCol="0" anchor="ctr"/>
          <a:lstStyle>
            <a:defPPr>
              <a:defRPr lang="fr-FR"/>
            </a:defPPr>
            <a:lvl1pPr marL="0" marR="0" indent="0" algn="l" defTabSz="457200" rtl="0" eaLnBrk="1" fontAlgn="auto" latinLnBrk="0" hangingPunct="1">
              <a:lnSpc>
                <a:spcPct val="100000"/>
              </a:lnSpc>
              <a:spcBef>
                <a:spcPts val="0"/>
              </a:spcBef>
              <a:spcAft>
                <a:spcPts val="0"/>
              </a:spcAft>
              <a:buClrTx/>
              <a:buSzTx/>
              <a:buFontTx/>
              <a:buNone/>
              <a:tabLst/>
              <a:defRPr sz="1000" kern="1200" cap="all">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fr-FR" dirty="0">
              <a:solidFill>
                <a:srgbClr val="1B8ED9"/>
              </a:solidFill>
            </a:endParaRPr>
          </a:p>
          <a:p>
            <a:pPr>
              <a:lnSpc>
                <a:spcPts val="1320"/>
              </a:lnSpc>
            </a:pPr>
            <a:r>
              <a:rPr lang="fr-FR" b="1" dirty="0">
                <a:solidFill>
                  <a:srgbClr val="9B008A"/>
                </a:solidFill>
              </a:rPr>
              <a:t>SG  -  DEPP</a:t>
            </a:r>
            <a:br>
              <a:rPr lang="fr-FR" dirty="0">
                <a:solidFill>
                  <a:srgbClr val="00919D"/>
                </a:solidFill>
              </a:rPr>
            </a:br>
            <a:r>
              <a:rPr lang="fr-FR" dirty="0">
                <a:solidFill>
                  <a:schemeClr val="tx1">
                    <a:lumMod val="75000"/>
                    <a:lumOff val="25000"/>
                  </a:schemeClr>
                </a:solidFill>
              </a:rPr>
              <a:t>titre de la présentation</a:t>
            </a:r>
          </a:p>
          <a:p>
            <a:endParaRPr lang="fr-FR" dirty="0"/>
          </a:p>
        </p:txBody>
      </p:sp>
      <p:pic>
        <p:nvPicPr>
          <p:cNvPr id="17" name="Image 16" descr="2017_MEN_SUP_doublelogo_horiz.jp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78400" y="6181949"/>
            <a:ext cx="2569152" cy="456022"/>
          </a:xfrm>
          <a:prstGeom prst="rect">
            <a:avLst/>
          </a:prstGeom>
        </p:spPr>
      </p:pic>
    </p:spTree>
    <p:extLst>
      <p:ext uri="{BB962C8B-B14F-4D97-AF65-F5344CB8AC3E}">
        <p14:creationId xmlns:p14="http://schemas.microsoft.com/office/powerpoint/2010/main" val="3069642489"/>
      </p:ext>
    </p:extLst>
  </p:cSld>
  <p:clrMap bg1="lt1" tx1="dk1" bg2="lt2" tx2="dk2" accent1="accent1" accent2="accent2" accent3="accent3" accent4="accent4" accent5="accent5" accent6="accent6" hlink="hlink" folHlink="folHlink"/>
  <p:sldLayoutIdLst>
    <p:sldLayoutId id="2147483660" r:id="rId1"/>
    <p:sldLayoutId id="2147483675" r:id="rId2"/>
  </p:sldLayoutIdLst>
  <p:hf hdr="0"/>
  <p:txStyles>
    <p:titleStyle>
      <a:lvl1pPr algn="l" defTabSz="457200" rtl="0" eaLnBrk="1" latinLnBrk="0" hangingPunct="1">
        <a:spcBef>
          <a:spcPct val="0"/>
        </a:spcBef>
        <a:buNone/>
        <a:defRPr sz="5000" kern="1200">
          <a:solidFill>
            <a:schemeClr val="tx1">
              <a:lumMod val="75000"/>
              <a:lumOff val="25000"/>
            </a:schemeClr>
          </a:solidFill>
          <a:latin typeface="+mj-lt"/>
          <a:ea typeface="+mj-ea"/>
          <a:cs typeface="+mj-cs"/>
        </a:defRPr>
      </a:lvl1pPr>
    </p:titleStyle>
    <p:bodyStyle>
      <a:lvl1pPr marL="0" indent="0" algn="l" defTabSz="457200" rtl="0" eaLnBrk="1" latinLnBrk="0" hangingPunct="1">
        <a:spcBef>
          <a:spcPct val="20000"/>
        </a:spcBef>
        <a:buFont typeface="Arial"/>
        <a:buNone/>
        <a:defRPr sz="3200" kern="1200">
          <a:solidFill>
            <a:srgbClr val="9B008A"/>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1095183" y="697997"/>
            <a:ext cx="7781697" cy="2006323"/>
          </a:xfrm>
          <a:prstGeom prst="rect">
            <a:avLst/>
          </a:prstGeom>
        </p:spPr>
        <p:txBody>
          <a:bodyPr vert="horz" lIns="91440" tIns="45720" rIns="91440" bIns="45720" rtlCol="0" anchor="ctr">
            <a:normAutofit/>
          </a:bodyPr>
          <a:lstStyle/>
          <a:p>
            <a:r>
              <a:rPr lang="fr-FR" dirty="0"/>
              <a:t>Cliquez et modifiez le titre</a:t>
            </a:r>
          </a:p>
        </p:txBody>
      </p:sp>
      <p:sp>
        <p:nvSpPr>
          <p:cNvPr id="3" name="Espace réservé du texte 2"/>
          <p:cNvSpPr>
            <a:spLocks noGrp="1"/>
          </p:cNvSpPr>
          <p:nvPr>
            <p:ph type="body" idx="1"/>
          </p:nvPr>
        </p:nvSpPr>
        <p:spPr>
          <a:xfrm>
            <a:off x="1095182" y="2704320"/>
            <a:ext cx="7781697" cy="1180729"/>
          </a:xfrm>
          <a:prstGeom prst="rect">
            <a:avLst/>
          </a:prstGeom>
        </p:spPr>
        <p:txBody>
          <a:bodyPr vert="horz" lIns="91440" tIns="45720" rIns="91440" bIns="45720" rtlCol="0">
            <a:normAutofit/>
          </a:bodyPr>
          <a:lstStyle/>
          <a:p>
            <a:pPr lvl="0"/>
            <a:r>
              <a:rPr lang="fr-FR" dirty="0"/>
              <a:t>Cliquez pour modifier </a:t>
            </a:r>
            <a:br>
              <a:rPr lang="fr-FR" dirty="0"/>
            </a:br>
            <a:r>
              <a:rPr lang="fr-FR" dirty="0"/>
              <a:t>les styles du texte du masque</a:t>
            </a:r>
          </a:p>
          <a:p>
            <a:pPr lvl="0"/>
            <a:endParaRPr lang="fr-FR" dirty="0"/>
          </a:p>
        </p:txBody>
      </p:sp>
      <p:sp>
        <p:nvSpPr>
          <p:cNvPr id="6" name="Espace réservé du numéro de diapositive 5"/>
          <p:cNvSpPr>
            <a:spLocks noGrp="1"/>
          </p:cNvSpPr>
          <p:nvPr>
            <p:ph type="sldNum" sz="quarter" idx="4"/>
          </p:nvPr>
        </p:nvSpPr>
        <p:spPr>
          <a:xfrm>
            <a:off x="8249851" y="6390910"/>
            <a:ext cx="351529" cy="365125"/>
          </a:xfrm>
          <a:prstGeom prst="rect">
            <a:avLst/>
          </a:prstGeom>
        </p:spPr>
        <p:txBody>
          <a:bodyPr vert="horz" lIns="91440" tIns="45720" rIns="91440" bIns="45720" rtlCol="0" anchor="ctr"/>
          <a:lstStyle>
            <a:lvl1pPr algn="r">
              <a:defRPr sz="1000" b="1">
                <a:solidFill>
                  <a:srgbClr val="000000"/>
                </a:solidFill>
              </a:defRPr>
            </a:lvl1pPr>
          </a:lstStyle>
          <a:p>
            <a:fld id="{C6B7B3CB-E3BA-F74C-AB76-86EFC5843CD6}" type="slidenum">
              <a:rPr lang="fr-FR" smtClean="0"/>
              <a:pPr/>
              <a:t>‹N°›</a:t>
            </a:fld>
            <a:endParaRPr lang="fr-FR" dirty="0"/>
          </a:p>
        </p:txBody>
      </p:sp>
      <p:cxnSp>
        <p:nvCxnSpPr>
          <p:cNvPr id="10" name="Connecteur droit 9"/>
          <p:cNvCxnSpPr/>
          <p:nvPr userDrawn="1"/>
        </p:nvCxnSpPr>
        <p:spPr>
          <a:xfrm>
            <a:off x="698885" y="3893512"/>
            <a:ext cx="6290733" cy="0"/>
          </a:xfrm>
          <a:prstGeom prst="line">
            <a:avLst/>
          </a:prstGeom>
          <a:ln w="57150" cap="rnd" cmpd="sng">
            <a:solidFill>
              <a:srgbClr val="9B008A"/>
            </a:solidFill>
            <a:round/>
          </a:ln>
          <a:effectLst/>
        </p:spPr>
        <p:style>
          <a:lnRef idx="2">
            <a:schemeClr val="accent1"/>
          </a:lnRef>
          <a:fillRef idx="0">
            <a:schemeClr val="accent1"/>
          </a:fillRef>
          <a:effectRef idx="1">
            <a:schemeClr val="accent1"/>
          </a:effectRef>
          <a:fontRef idx="minor">
            <a:schemeClr val="tx1"/>
          </a:fontRef>
        </p:style>
      </p:cxnSp>
      <p:cxnSp>
        <p:nvCxnSpPr>
          <p:cNvPr id="11" name="Connecteur droit 10"/>
          <p:cNvCxnSpPr/>
          <p:nvPr userDrawn="1"/>
        </p:nvCxnSpPr>
        <p:spPr>
          <a:xfrm flipV="1">
            <a:off x="6995213" y="2866175"/>
            <a:ext cx="1519767" cy="1024465"/>
          </a:xfrm>
          <a:prstGeom prst="line">
            <a:avLst/>
          </a:prstGeom>
          <a:ln w="57150" cap="rnd" cmpd="sng">
            <a:solidFill>
              <a:srgbClr val="9B008A"/>
            </a:solidFill>
            <a:round/>
          </a:ln>
          <a:effectLst/>
        </p:spPr>
        <p:style>
          <a:lnRef idx="2">
            <a:schemeClr val="accent1"/>
          </a:lnRef>
          <a:fillRef idx="0">
            <a:schemeClr val="accent1"/>
          </a:fillRef>
          <a:effectRef idx="1">
            <a:schemeClr val="accent1"/>
          </a:effectRef>
          <a:fontRef idx="minor">
            <a:schemeClr val="tx1"/>
          </a:fontRef>
        </p:style>
      </p:cxnSp>
      <p:cxnSp>
        <p:nvCxnSpPr>
          <p:cNvPr id="12" name="Connecteur droit 11"/>
          <p:cNvCxnSpPr/>
          <p:nvPr userDrawn="1"/>
        </p:nvCxnSpPr>
        <p:spPr>
          <a:xfrm flipH="1" flipV="1">
            <a:off x="699180" y="0"/>
            <a:ext cx="1" cy="3885049"/>
          </a:xfrm>
          <a:prstGeom prst="line">
            <a:avLst/>
          </a:prstGeom>
          <a:ln w="57150" cap="rnd" cmpd="sng">
            <a:solidFill>
              <a:srgbClr val="9B008A"/>
            </a:solidFill>
            <a:round/>
          </a:ln>
          <a:effectLst/>
        </p:spPr>
        <p:style>
          <a:lnRef idx="2">
            <a:schemeClr val="accent1"/>
          </a:lnRef>
          <a:fillRef idx="0">
            <a:schemeClr val="accent1"/>
          </a:fillRef>
          <a:effectRef idx="1">
            <a:schemeClr val="accent1"/>
          </a:effectRef>
          <a:fontRef idx="minor">
            <a:schemeClr val="tx1"/>
          </a:fontRef>
        </p:style>
      </p:cxnSp>
      <p:sp>
        <p:nvSpPr>
          <p:cNvPr id="14" name="Espace réservé du pied de page 4"/>
          <p:cNvSpPr txBox="1">
            <a:spLocks/>
          </p:cNvSpPr>
          <p:nvPr userDrawn="1"/>
        </p:nvSpPr>
        <p:spPr>
          <a:xfrm>
            <a:off x="6989618" y="6390910"/>
            <a:ext cx="1160324" cy="365125"/>
          </a:xfrm>
          <a:prstGeom prst="rect">
            <a:avLst/>
          </a:prstGeom>
        </p:spPr>
        <p:txBody>
          <a:bodyPr vert="horz" lIns="91440" tIns="45720" rIns="91440" bIns="45720" rtlCol="0" anchor="ctr"/>
          <a:lstStyle>
            <a:defPPr>
              <a:defRPr lang="fr-FR"/>
            </a:defPPr>
            <a:lvl1pPr marL="0" marR="0" indent="0" algn="l" defTabSz="457200" rtl="0" eaLnBrk="1" fontAlgn="auto" latinLnBrk="0" hangingPunct="1">
              <a:lnSpc>
                <a:spcPct val="100000"/>
              </a:lnSpc>
              <a:spcBef>
                <a:spcPts val="0"/>
              </a:spcBef>
              <a:spcAft>
                <a:spcPts val="0"/>
              </a:spcAft>
              <a:buClrTx/>
              <a:buSzTx/>
              <a:buFontTx/>
              <a:buNone/>
              <a:tabLst/>
              <a:defRPr sz="1000" kern="1200" cap="all">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fr-FR" dirty="0">
              <a:solidFill>
                <a:srgbClr val="1B8ED9"/>
              </a:solidFill>
            </a:endParaRPr>
          </a:p>
          <a:p>
            <a:pPr>
              <a:lnSpc>
                <a:spcPts val="1320"/>
              </a:lnSpc>
            </a:pPr>
            <a:r>
              <a:rPr lang="fr-FR" dirty="0">
                <a:solidFill>
                  <a:schemeClr val="tx1">
                    <a:lumMod val="75000"/>
                    <a:lumOff val="25000"/>
                  </a:schemeClr>
                </a:solidFill>
              </a:rPr>
              <a:t>JJ/MM/AAAA</a:t>
            </a:r>
          </a:p>
          <a:p>
            <a:endParaRPr lang="fr-FR" dirty="0"/>
          </a:p>
        </p:txBody>
      </p:sp>
      <p:sp>
        <p:nvSpPr>
          <p:cNvPr id="16" name="Espace réservé du pied de page 4"/>
          <p:cNvSpPr txBox="1">
            <a:spLocks/>
          </p:cNvSpPr>
          <p:nvPr userDrawn="1"/>
        </p:nvSpPr>
        <p:spPr>
          <a:xfrm>
            <a:off x="3226282" y="6146185"/>
            <a:ext cx="4620586" cy="676894"/>
          </a:xfrm>
          <a:prstGeom prst="rect">
            <a:avLst/>
          </a:prstGeom>
        </p:spPr>
        <p:txBody>
          <a:bodyPr vert="horz" lIns="91440" tIns="45720" rIns="91440" bIns="45720" rtlCol="0" anchor="ctr"/>
          <a:lstStyle>
            <a:defPPr>
              <a:defRPr lang="fr-FR"/>
            </a:defPPr>
            <a:lvl1pPr marL="0" marR="0" indent="0" algn="l" defTabSz="457200" rtl="0" eaLnBrk="1" fontAlgn="auto" latinLnBrk="0" hangingPunct="1">
              <a:lnSpc>
                <a:spcPct val="100000"/>
              </a:lnSpc>
              <a:spcBef>
                <a:spcPts val="0"/>
              </a:spcBef>
              <a:spcAft>
                <a:spcPts val="0"/>
              </a:spcAft>
              <a:buClrTx/>
              <a:buSzTx/>
              <a:buFontTx/>
              <a:buNone/>
              <a:tabLst/>
              <a:defRPr sz="1000" kern="1200" cap="all">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fr-FR" dirty="0">
              <a:solidFill>
                <a:srgbClr val="1B8ED9"/>
              </a:solidFill>
            </a:endParaRPr>
          </a:p>
          <a:p>
            <a:pPr>
              <a:lnSpc>
                <a:spcPts val="1320"/>
              </a:lnSpc>
            </a:pPr>
            <a:r>
              <a:rPr lang="fr-FR" b="1" dirty="0">
                <a:solidFill>
                  <a:srgbClr val="9B008A"/>
                </a:solidFill>
              </a:rPr>
              <a:t>SG  -  DEPP B</a:t>
            </a:r>
            <a:br>
              <a:rPr lang="fr-FR" dirty="0">
                <a:solidFill>
                  <a:srgbClr val="00919D"/>
                </a:solidFill>
              </a:rPr>
            </a:br>
            <a:r>
              <a:rPr lang="fr-FR" dirty="0">
                <a:solidFill>
                  <a:schemeClr val="tx1">
                    <a:lumMod val="75000"/>
                    <a:lumOff val="25000"/>
                  </a:schemeClr>
                </a:solidFill>
              </a:rPr>
              <a:t>titre de la présentation</a:t>
            </a:r>
          </a:p>
          <a:p>
            <a:endParaRPr lang="fr-FR" dirty="0"/>
          </a:p>
        </p:txBody>
      </p:sp>
      <p:pic>
        <p:nvPicPr>
          <p:cNvPr id="17" name="Image 16" descr="2017_MEN_SUP_doublelogo_horiz.jp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78400" y="6181949"/>
            <a:ext cx="2569152" cy="456022"/>
          </a:xfrm>
          <a:prstGeom prst="rect">
            <a:avLst/>
          </a:prstGeom>
        </p:spPr>
      </p:pic>
    </p:spTree>
    <p:extLst>
      <p:ext uri="{BB962C8B-B14F-4D97-AF65-F5344CB8AC3E}">
        <p14:creationId xmlns:p14="http://schemas.microsoft.com/office/powerpoint/2010/main" val="1917411295"/>
      </p:ext>
    </p:extLst>
  </p:cSld>
  <p:clrMap bg1="lt1" tx1="dk1" bg2="lt2" tx2="dk2" accent1="accent1" accent2="accent2" accent3="accent3" accent4="accent4" accent5="accent5" accent6="accent6" hlink="hlink" folHlink="folHlink"/>
  <p:sldLayoutIdLst>
    <p:sldLayoutId id="2147483679" r:id="rId1"/>
  </p:sldLayoutIdLst>
  <p:hf hdr="0"/>
  <p:txStyles>
    <p:titleStyle>
      <a:lvl1pPr algn="l" defTabSz="457200" rtl="0" eaLnBrk="1" latinLnBrk="0" hangingPunct="1">
        <a:spcBef>
          <a:spcPct val="0"/>
        </a:spcBef>
        <a:buNone/>
        <a:defRPr sz="4400" kern="1200">
          <a:solidFill>
            <a:srgbClr val="9B008A"/>
          </a:solidFill>
          <a:latin typeface="+mj-lt"/>
          <a:ea typeface="+mj-ea"/>
          <a:cs typeface="+mj-cs"/>
        </a:defRPr>
      </a:lvl1pPr>
    </p:titleStyle>
    <p:bodyStyle>
      <a:lvl1pPr marL="0" indent="0" algn="l" defTabSz="457200" rtl="0" eaLnBrk="1" latinLnBrk="0" hangingPunct="1">
        <a:spcBef>
          <a:spcPct val="20000"/>
        </a:spcBef>
        <a:buFont typeface="Arial"/>
        <a:buNone/>
        <a:defRPr sz="30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5.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ctrTitle"/>
          </p:nvPr>
        </p:nvSpPr>
        <p:spPr/>
        <p:txBody>
          <a:bodyPr/>
          <a:lstStyle/>
          <a:p>
            <a:r>
              <a:rPr lang="fr-FR" sz="2800" dirty="0"/>
              <a:t>Présentation chefs d’établissements</a:t>
            </a:r>
          </a:p>
        </p:txBody>
      </p:sp>
      <p:sp>
        <p:nvSpPr>
          <p:cNvPr id="3" name="Sous-titre 2"/>
          <p:cNvSpPr>
            <a:spLocks noGrp="1"/>
          </p:cNvSpPr>
          <p:nvPr>
            <p:ph type="subTitle" idx="1"/>
          </p:nvPr>
        </p:nvSpPr>
        <p:spPr/>
        <p:txBody>
          <a:bodyPr/>
          <a:lstStyle/>
          <a:p>
            <a:r>
              <a:rPr lang="fr-FR" dirty="0"/>
              <a:t>Outils d’évaluation pour l’accompagnement des élèves</a:t>
            </a:r>
          </a:p>
          <a:p>
            <a:r>
              <a:rPr lang="fr-FR" dirty="0"/>
              <a:t>Premier degré</a:t>
            </a:r>
          </a:p>
        </p:txBody>
      </p:sp>
      <p:sp>
        <p:nvSpPr>
          <p:cNvPr id="8" name="Espace réservé du numéro de diapositive 4"/>
          <p:cNvSpPr>
            <a:spLocks noGrp="1"/>
          </p:cNvSpPr>
          <p:nvPr>
            <p:ph type="sldNum" sz="quarter" idx="12"/>
          </p:nvPr>
        </p:nvSpPr>
        <p:spPr/>
        <p:txBody>
          <a:bodyPr/>
          <a:lstStyle/>
          <a:p>
            <a:fld id="{C6B7B3CB-E3BA-F74C-AB76-86EFC5843CD6}" type="slidenum">
              <a:rPr lang="fr-FR" smtClean="0"/>
              <a:pPr/>
              <a:t>1</a:t>
            </a:fld>
            <a:endParaRPr lang="fr-FR" dirty="0"/>
          </a:p>
        </p:txBody>
      </p:sp>
    </p:spTree>
    <p:extLst>
      <p:ext uri="{BB962C8B-B14F-4D97-AF65-F5344CB8AC3E}">
        <p14:creationId xmlns:p14="http://schemas.microsoft.com/office/powerpoint/2010/main" val="5135290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solidFill>
                  <a:schemeClr val="tx1"/>
                </a:solidFill>
              </a:rPr>
              <a:t>La conception des évaluations standardisées</a:t>
            </a:r>
            <a:br>
              <a:rPr lang="fr-FR" dirty="0">
                <a:solidFill>
                  <a:schemeClr val="tx1"/>
                </a:solidFill>
              </a:rPr>
            </a:br>
            <a:endParaRPr lang="fr-FR" dirty="0"/>
          </a:p>
        </p:txBody>
      </p:sp>
      <p:sp>
        <p:nvSpPr>
          <p:cNvPr id="3" name="Espace réservé du numéro de diapositive 2"/>
          <p:cNvSpPr>
            <a:spLocks noGrp="1"/>
          </p:cNvSpPr>
          <p:nvPr>
            <p:ph type="sldNum" sz="quarter" idx="12"/>
          </p:nvPr>
        </p:nvSpPr>
        <p:spPr/>
        <p:txBody>
          <a:bodyPr/>
          <a:lstStyle/>
          <a:p>
            <a:fld id="{A786685B-2977-D546-9E3D-3CA676A47F0C}" type="slidenum">
              <a:rPr lang="fr-FR" smtClean="0"/>
              <a:pPr/>
              <a:t>10</a:t>
            </a:fld>
            <a:endParaRPr lang="fr-FR" dirty="0"/>
          </a:p>
        </p:txBody>
      </p:sp>
      <p:sp>
        <p:nvSpPr>
          <p:cNvPr id="4" name="Espace réservé du texte 3"/>
          <p:cNvSpPr>
            <a:spLocks noGrp="1"/>
          </p:cNvSpPr>
          <p:nvPr>
            <p:ph type="body" sz="quarter" idx="13"/>
          </p:nvPr>
        </p:nvSpPr>
        <p:spPr/>
        <p:txBody>
          <a:bodyPr/>
          <a:lstStyle/>
          <a:p>
            <a:pPr lvl="1"/>
            <a:r>
              <a:rPr lang="fr-FR" sz="2000" dirty="0"/>
              <a:t> Travail entre le conseil scientifique de l’éducation nationale, la Depp, des équipes de chercheurs , la </a:t>
            </a:r>
            <a:r>
              <a:rPr lang="fr-FR" sz="2000" dirty="0" err="1"/>
              <a:t>Dgesco</a:t>
            </a:r>
            <a:r>
              <a:rPr lang="fr-FR" sz="2000" dirty="0"/>
              <a:t>, et l’IGEN</a:t>
            </a:r>
          </a:p>
          <a:p>
            <a:pPr marL="457200" lvl="1" indent="0">
              <a:buNone/>
            </a:pPr>
            <a:endParaRPr lang="fr-FR" sz="2000" dirty="0"/>
          </a:p>
          <a:p>
            <a:pPr lvl="1"/>
            <a:r>
              <a:rPr lang="fr-FR" sz="2000" dirty="0"/>
              <a:t> Conception par des groupes experts (enseignants, maîtres formateurs, CPC, IEN) selon les processus DEPP en collaboration avec le conseil scientifique</a:t>
            </a:r>
          </a:p>
          <a:p>
            <a:pPr marL="457200" lvl="1" indent="0">
              <a:buNone/>
            </a:pPr>
            <a:endParaRPr lang="fr-FR" sz="2000" dirty="0"/>
          </a:p>
          <a:p>
            <a:pPr lvl="1"/>
            <a:r>
              <a:rPr lang="fr-FR" sz="2000" dirty="0"/>
              <a:t> Expérimentation et standardisation </a:t>
            </a:r>
          </a:p>
          <a:p>
            <a:pPr marL="457200" lvl="1" indent="0">
              <a:buNone/>
            </a:pPr>
            <a:r>
              <a:rPr lang="fr-FR" sz="2000" dirty="0"/>
              <a:t> </a:t>
            </a:r>
          </a:p>
          <a:p>
            <a:pPr lvl="1"/>
            <a:r>
              <a:rPr lang="fr-FR" sz="2000" dirty="0"/>
              <a:t> Retour des enseignants expérimentateurs </a:t>
            </a:r>
          </a:p>
          <a:p>
            <a:pPr marL="457200" lvl="1" indent="0">
              <a:buNone/>
            </a:pPr>
            <a:endParaRPr lang="fr-FR" sz="2000" dirty="0"/>
          </a:p>
          <a:p>
            <a:pPr marL="457200" lvl="1" indent="0">
              <a:buNone/>
            </a:pPr>
            <a:endParaRPr lang="fr-FR" dirty="0"/>
          </a:p>
        </p:txBody>
      </p:sp>
    </p:spTree>
    <p:extLst>
      <p:ext uri="{BB962C8B-B14F-4D97-AF65-F5344CB8AC3E}">
        <p14:creationId xmlns:p14="http://schemas.microsoft.com/office/powerpoint/2010/main" val="39033535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b="1" dirty="0">
                <a:solidFill>
                  <a:srgbClr val="9B008A"/>
                </a:solidFill>
              </a:rPr>
              <a:t>REPERES CP</a:t>
            </a:r>
            <a:br>
              <a:rPr lang="fr-FR" sz="2400" b="1" dirty="0">
                <a:solidFill>
                  <a:srgbClr val="9B008A"/>
                </a:solidFill>
              </a:rPr>
            </a:br>
            <a:r>
              <a:rPr lang="fr-FR" sz="2400" dirty="0"/>
              <a:t>Contenus en français</a:t>
            </a:r>
            <a:endParaRPr lang="fr-FR" sz="3200" b="1" cap="none" dirty="0">
              <a:solidFill>
                <a:srgbClr val="9B008A"/>
              </a:solidFill>
              <a:latin typeface="+mn-lt"/>
              <a:ea typeface="+mn-ea"/>
              <a:cs typeface="+mn-cs"/>
            </a:endParaRPr>
          </a:p>
        </p:txBody>
      </p:sp>
      <p:sp>
        <p:nvSpPr>
          <p:cNvPr id="5" name="Espace réservé du numéro de diapositive 4"/>
          <p:cNvSpPr txBox="1">
            <a:spLocks/>
          </p:cNvSpPr>
          <p:nvPr/>
        </p:nvSpPr>
        <p:spPr>
          <a:xfrm>
            <a:off x="8149942" y="6390910"/>
            <a:ext cx="632108" cy="365125"/>
          </a:xfrm>
          <a:prstGeom prst="rect">
            <a:avLst/>
          </a:prstGeom>
        </p:spPr>
        <p:txBody>
          <a:bodyPr vert="horz" lIns="91440" tIns="45720" rIns="91440" bIns="45720" rtlCol="0" anchor="ctr"/>
          <a:lstStyle>
            <a:defPPr>
              <a:defRPr lang="fr-FR"/>
            </a:defPPr>
            <a:lvl1pPr marL="0" algn="r" defTabSz="457200" rtl="0" eaLnBrk="1" latinLnBrk="0" hangingPunct="1">
              <a:defRPr sz="1000" b="1" kern="1200">
                <a:solidFill>
                  <a:srgbClr val="404040"/>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4A58EF21-04D6-46D1-B8AF-04662AA14C7A}" type="slidenum">
              <a:rPr lang="fr-FR" altLang="en-US" smtClean="0">
                <a:solidFill>
                  <a:prstClr val="black"/>
                </a:solidFill>
              </a:rPr>
              <a:pPr>
                <a:defRPr/>
              </a:pPr>
              <a:t>11</a:t>
            </a:fld>
            <a:endParaRPr lang="fr-FR" altLang="en-US" dirty="0">
              <a:solidFill>
                <a:prstClr val="black"/>
              </a:solidFill>
              <a:latin typeface="55 Helvetica Roman" pitchFamily="84" charset="0"/>
            </a:endParaRPr>
          </a:p>
        </p:txBody>
      </p:sp>
      <p:sp>
        <p:nvSpPr>
          <p:cNvPr id="10" name="ZoneTexte 9"/>
          <p:cNvSpPr txBox="1"/>
          <p:nvPr/>
        </p:nvSpPr>
        <p:spPr>
          <a:xfrm>
            <a:off x="410308" y="1436848"/>
            <a:ext cx="8510954" cy="2862322"/>
          </a:xfrm>
          <a:prstGeom prst="rect">
            <a:avLst/>
          </a:prstGeom>
          <a:noFill/>
        </p:spPr>
        <p:txBody>
          <a:bodyPr wrap="square" rtlCol="0">
            <a:spAutoFit/>
          </a:bodyPr>
          <a:lstStyle/>
          <a:p>
            <a:r>
              <a:rPr lang="fr-FR" sz="2000" dirty="0"/>
              <a:t>En français :</a:t>
            </a:r>
          </a:p>
          <a:p>
            <a:pPr marL="342900" indent="-342900">
              <a:buFont typeface="Wingdings" panose="05000000000000000000" pitchFamily="2" charset="2"/>
              <a:buChar char="§"/>
            </a:pPr>
            <a:r>
              <a:rPr lang="fr-FR" sz="2000" dirty="0"/>
              <a:t>Programmes scolaires du cycle 1</a:t>
            </a:r>
          </a:p>
          <a:p>
            <a:pPr marL="342900" indent="-342900">
              <a:buFont typeface="Wingdings" panose="05000000000000000000" pitchFamily="2" charset="2"/>
              <a:buChar char="§"/>
            </a:pPr>
            <a:r>
              <a:rPr lang="fr-FR" sz="2000" dirty="0"/>
              <a:t>4 des attendus des programmes </a:t>
            </a:r>
          </a:p>
          <a:p>
            <a:pPr marL="914400" lvl="1" indent="-457200">
              <a:buFont typeface="Wingdings" panose="05000000000000000000" pitchFamily="2" charset="2"/>
              <a:buChar char="Ø"/>
            </a:pPr>
            <a:r>
              <a:rPr lang="fr-FR" sz="2000" dirty="0"/>
              <a:t>Comprendre des textes sans autre aide que le langage entendu</a:t>
            </a:r>
          </a:p>
          <a:p>
            <a:pPr marL="914400" lvl="1" indent="-457200">
              <a:buFont typeface="Wingdings" panose="05000000000000000000" pitchFamily="2" charset="2"/>
              <a:buChar char="Ø"/>
            </a:pPr>
            <a:r>
              <a:rPr lang="fr-FR" sz="2000" dirty="0"/>
              <a:t>Manipuler des syllabes</a:t>
            </a:r>
          </a:p>
          <a:p>
            <a:pPr marL="914400" lvl="1" indent="-457200">
              <a:buFont typeface="Wingdings" panose="05000000000000000000" pitchFamily="2" charset="2"/>
              <a:buChar char="Ø"/>
            </a:pPr>
            <a:r>
              <a:rPr lang="fr-FR" sz="2000" dirty="0"/>
              <a:t>Discriminer des sons</a:t>
            </a:r>
          </a:p>
          <a:p>
            <a:pPr marL="914400" lvl="1" indent="-457200">
              <a:buFont typeface="Wingdings" panose="05000000000000000000" pitchFamily="2" charset="2"/>
              <a:buChar char="Ø"/>
            </a:pPr>
            <a:r>
              <a:rPr lang="fr-FR" sz="2000" dirty="0"/>
              <a:t>Reconnaître les lettres de l’alphabet et connaître les correspondances entre les 3 manières de les écrire</a:t>
            </a:r>
          </a:p>
          <a:p>
            <a:pPr marL="800100" lvl="1" indent="-342900">
              <a:buFont typeface="Wingdings" panose="05000000000000000000" pitchFamily="2" charset="2"/>
              <a:buChar char="Ø"/>
            </a:pPr>
            <a:endParaRPr lang="fr-FR" sz="2000" dirty="0"/>
          </a:p>
        </p:txBody>
      </p:sp>
    </p:spTree>
    <p:extLst>
      <p:ext uri="{BB962C8B-B14F-4D97-AF65-F5344CB8AC3E}">
        <p14:creationId xmlns:p14="http://schemas.microsoft.com/office/powerpoint/2010/main" val="8118845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b="1" dirty="0">
                <a:solidFill>
                  <a:srgbClr val="9B008A"/>
                </a:solidFill>
              </a:rPr>
              <a:t>REPERES Cp</a:t>
            </a:r>
            <a:br>
              <a:rPr lang="fr-FR" sz="2400" b="1" dirty="0">
                <a:solidFill>
                  <a:srgbClr val="9B008A"/>
                </a:solidFill>
              </a:rPr>
            </a:br>
            <a:r>
              <a:rPr lang="fr-FR" sz="2400" dirty="0"/>
              <a:t>Contenus en mathématiques</a:t>
            </a:r>
            <a:endParaRPr lang="fr-FR" sz="3200" b="1" cap="none" dirty="0">
              <a:solidFill>
                <a:srgbClr val="9B008A"/>
              </a:solidFill>
              <a:latin typeface="+mn-lt"/>
              <a:ea typeface="+mn-ea"/>
              <a:cs typeface="+mn-cs"/>
            </a:endParaRPr>
          </a:p>
        </p:txBody>
      </p:sp>
      <p:sp>
        <p:nvSpPr>
          <p:cNvPr id="5" name="Espace réservé du numéro de diapositive 4"/>
          <p:cNvSpPr txBox="1">
            <a:spLocks/>
          </p:cNvSpPr>
          <p:nvPr/>
        </p:nvSpPr>
        <p:spPr>
          <a:xfrm>
            <a:off x="8149942" y="6390910"/>
            <a:ext cx="632108" cy="365125"/>
          </a:xfrm>
          <a:prstGeom prst="rect">
            <a:avLst/>
          </a:prstGeom>
        </p:spPr>
        <p:txBody>
          <a:bodyPr vert="horz" lIns="91440" tIns="45720" rIns="91440" bIns="45720" rtlCol="0" anchor="ctr"/>
          <a:lstStyle>
            <a:defPPr>
              <a:defRPr lang="fr-FR"/>
            </a:defPPr>
            <a:lvl1pPr marL="0" algn="r" defTabSz="457200" rtl="0" eaLnBrk="1" latinLnBrk="0" hangingPunct="1">
              <a:defRPr sz="1000" b="1" kern="1200">
                <a:solidFill>
                  <a:srgbClr val="404040"/>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4A58EF21-04D6-46D1-B8AF-04662AA14C7A}" type="slidenum">
              <a:rPr lang="fr-FR" altLang="en-US" smtClean="0">
                <a:solidFill>
                  <a:prstClr val="black"/>
                </a:solidFill>
              </a:rPr>
              <a:pPr>
                <a:defRPr/>
              </a:pPr>
              <a:t>12</a:t>
            </a:fld>
            <a:endParaRPr lang="fr-FR" altLang="en-US" dirty="0">
              <a:solidFill>
                <a:prstClr val="black"/>
              </a:solidFill>
              <a:latin typeface="55 Helvetica Roman" pitchFamily="84" charset="0"/>
            </a:endParaRPr>
          </a:p>
        </p:txBody>
      </p:sp>
      <p:sp>
        <p:nvSpPr>
          <p:cNvPr id="10" name="ZoneTexte 9"/>
          <p:cNvSpPr txBox="1"/>
          <p:nvPr/>
        </p:nvSpPr>
        <p:spPr>
          <a:xfrm>
            <a:off x="410308" y="1436848"/>
            <a:ext cx="8510954" cy="3170099"/>
          </a:xfrm>
          <a:prstGeom prst="rect">
            <a:avLst/>
          </a:prstGeom>
          <a:noFill/>
        </p:spPr>
        <p:txBody>
          <a:bodyPr wrap="square" rtlCol="0">
            <a:spAutoFit/>
          </a:bodyPr>
          <a:lstStyle/>
          <a:p>
            <a:r>
              <a:rPr lang="fr-FR" sz="2000" dirty="0"/>
              <a:t>En mathématiques :</a:t>
            </a:r>
          </a:p>
          <a:p>
            <a:pPr marL="342900" indent="-342900">
              <a:buFont typeface="Wingdings" panose="05000000000000000000" pitchFamily="2" charset="2"/>
              <a:buChar char="§"/>
            </a:pPr>
            <a:r>
              <a:rPr lang="fr-FR" sz="2000" dirty="0"/>
              <a:t>Programmes scolaires du cycle 1</a:t>
            </a:r>
          </a:p>
          <a:p>
            <a:pPr marL="342900" indent="-342900">
              <a:buFont typeface="Wingdings" panose="05000000000000000000" pitchFamily="2" charset="2"/>
              <a:buChar char="§"/>
            </a:pPr>
            <a:r>
              <a:rPr lang="fr-FR" sz="2000" dirty="0"/>
              <a:t>2 des attendus des programmes</a:t>
            </a:r>
          </a:p>
          <a:p>
            <a:pPr marL="914400" lvl="1" indent="-457200">
              <a:buFont typeface="Wingdings" panose="05000000000000000000" pitchFamily="2" charset="2"/>
              <a:buChar char="Ø"/>
            </a:pPr>
            <a:r>
              <a:rPr lang="fr-FR" sz="2000" dirty="0"/>
              <a:t>Utiliser les nombres (évaluer et comparer, réaliser une collection, utiliser le nombre pour exprimer la position d’un objet, mobiliser des symboles analogiques …)</a:t>
            </a:r>
          </a:p>
          <a:p>
            <a:pPr marL="914400" lvl="1" indent="-457200">
              <a:buFont typeface="Wingdings" panose="05000000000000000000" pitchFamily="2" charset="2"/>
              <a:buChar char="Ø"/>
            </a:pPr>
            <a:r>
              <a:rPr lang="fr-FR" sz="2000" dirty="0"/>
              <a:t>Étudier les nombres (lire, écrire en chiffres, quantifier des collections, composer et décomposer, dire combien il faut enlever ou ajouter pour obtenir des quantités, …)</a:t>
            </a:r>
          </a:p>
          <a:p>
            <a:pPr lvl="1"/>
            <a:endParaRPr lang="fr-FR" sz="2000" dirty="0"/>
          </a:p>
        </p:txBody>
      </p:sp>
    </p:spTree>
    <p:extLst>
      <p:ext uri="{BB962C8B-B14F-4D97-AF65-F5344CB8AC3E}">
        <p14:creationId xmlns:p14="http://schemas.microsoft.com/office/powerpoint/2010/main" val="42298471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b="1" dirty="0">
                <a:solidFill>
                  <a:srgbClr val="9B008A"/>
                </a:solidFill>
              </a:rPr>
              <a:t>REPERES CE1</a:t>
            </a:r>
            <a:br>
              <a:rPr lang="fr-FR" sz="2400" b="1" dirty="0">
                <a:solidFill>
                  <a:srgbClr val="9B008A"/>
                </a:solidFill>
              </a:rPr>
            </a:br>
            <a:r>
              <a:rPr lang="fr-FR" sz="2400" dirty="0"/>
              <a:t>Contenus en français</a:t>
            </a:r>
            <a:endParaRPr lang="fr-FR" sz="3200" b="1" cap="none" dirty="0">
              <a:solidFill>
                <a:srgbClr val="9B008A"/>
              </a:solidFill>
              <a:latin typeface="+mn-lt"/>
              <a:ea typeface="+mn-ea"/>
              <a:cs typeface="+mn-cs"/>
            </a:endParaRPr>
          </a:p>
        </p:txBody>
      </p:sp>
      <p:sp>
        <p:nvSpPr>
          <p:cNvPr id="5" name="Espace réservé du numéro de diapositive 4"/>
          <p:cNvSpPr txBox="1">
            <a:spLocks/>
          </p:cNvSpPr>
          <p:nvPr/>
        </p:nvSpPr>
        <p:spPr>
          <a:xfrm>
            <a:off x="8149942" y="6390910"/>
            <a:ext cx="632108" cy="365125"/>
          </a:xfrm>
          <a:prstGeom prst="rect">
            <a:avLst/>
          </a:prstGeom>
        </p:spPr>
        <p:txBody>
          <a:bodyPr vert="horz" lIns="91440" tIns="45720" rIns="91440" bIns="45720" rtlCol="0" anchor="ctr"/>
          <a:lstStyle>
            <a:defPPr>
              <a:defRPr lang="fr-FR"/>
            </a:defPPr>
            <a:lvl1pPr marL="0" algn="r" defTabSz="457200" rtl="0" eaLnBrk="1" latinLnBrk="0" hangingPunct="1">
              <a:defRPr sz="1000" b="1" kern="1200">
                <a:solidFill>
                  <a:srgbClr val="404040"/>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4A58EF21-04D6-46D1-B8AF-04662AA14C7A}" type="slidenum">
              <a:rPr lang="fr-FR" altLang="en-US" smtClean="0">
                <a:solidFill>
                  <a:prstClr val="black"/>
                </a:solidFill>
              </a:rPr>
              <a:pPr>
                <a:defRPr/>
              </a:pPr>
              <a:t>13</a:t>
            </a:fld>
            <a:endParaRPr lang="fr-FR" altLang="en-US" dirty="0">
              <a:solidFill>
                <a:prstClr val="black"/>
              </a:solidFill>
              <a:latin typeface="55 Helvetica Roman" pitchFamily="84" charset="0"/>
            </a:endParaRPr>
          </a:p>
        </p:txBody>
      </p:sp>
      <p:sp>
        <p:nvSpPr>
          <p:cNvPr id="10" name="ZoneTexte 9"/>
          <p:cNvSpPr txBox="1"/>
          <p:nvPr/>
        </p:nvSpPr>
        <p:spPr>
          <a:xfrm>
            <a:off x="410308" y="1436848"/>
            <a:ext cx="8510954" cy="4247317"/>
          </a:xfrm>
          <a:prstGeom prst="rect">
            <a:avLst/>
          </a:prstGeom>
          <a:noFill/>
        </p:spPr>
        <p:txBody>
          <a:bodyPr wrap="square" rtlCol="0">
            <a:spAutoFit/>
          </a:bodyPr>
          <a:lstStyle/>
          <a:p>
            <a:r>
              <a:rPr lang="fr-FR" dirty="0"/>
              <a:t>En français :</a:t>
            </a:r>
          </a:p>
          <a:p>
            <a:pPr marL="342900" indent="-342900">
              <a:buFont typeface="Wingdings" panose="05000000000000000000" pitchFamily="2" charset="2"/>
              <a:buChar char="§"/>
            </a:pPr>
            <a:r>
              <a:rPr lang="fr-FR" dirty="0"/>
              <a:t>Programmes scolaires du cycle 2</a:t>
            </a:r>
          </a:p>
          <a:p>
            <a:pPr marL="342900" indent="-342900">
              <a:buFont typeface="Wingdings" panose="05000000000000000000" pitchFamily="2" charset="2"/>
              <a:buChar char="§"/>
            </a:pPr>
            <a:r>
              <a:rPr lang="fr-FR" dirty="0"/>
              <a:t>Connaissances et compétences associées :</a:t>
            </a:r>
          </a:p>
          <a:p>
            <a:pPr marL="742950" lvl="2" indent="-285750">
              <a:buFont typeface="Wingdings" panose="05000000000000000000" pitchFamily="2" charset="2"/>
              <a:buChar char="Ø"/>
            </a:pPr>
            <a:r>
              <a:rPr lang="fr-FR" dirty="0"/>
              <a:t>Identifier des mots de manière de plus en plus aisée (discrimination auditive, visuelle, correspondances </a:t>
            </a:r>
            <a:r>
              <a:rPr lang="fr-FR" dirty="0" err="1"/>
              <a:t>grapho-phonologiques</a:t>
            </a:r>
            <a:r>
              <a:rPr lang="fr-FR" dirty="0"/>
              <a:t>)</a:t>
            </a:r>
          </a:p>
          <a:p>
            <a:pPr marL="342900" indent="-342900">
              <a:buFont typeface="Wingdings" panose="05000000000000000000" pitchFamily="2" charset="2"/>
              <a:buChar char="§"/>
            </a:pPr>
            <a:r>
              <a:rPr lang="fr-FR" dirty="0"/>
              <a:t>3 des attendus du programme en lecture et compréhension de l’écrit :</a:t>
            </a:r>
          </a:p>
          <a:p>
            <a:pPr marL="914400" lvl="1" indent="-457200">
              <a:buFont typeface="Wingdings" panose="05000000000000000000" pitchFamily="2" charset="2"/>
              <a:buChar char="Ø"/>
            </a:pPr>
            <a:r>
              <a:rPr lang="fr-FR" dirty="0"/>
              <a:t>Identifier des mots rapidement : décoder aisément des mots inconnus irréguliers, reconnaître des mots fréquents et des mots irréguliers mémorisés</a:t>
            </a:r>
          </a:p>
          <a:p>
            <a:pPr marL="914400" lvl="1" indent="-457200">
              <a:buFont typeface="Wingdings" panose="05000000000000000000" pitchFamily="2" charset="2"/>
              <a:buChar char="Ø"/>
            </a:pPr>
            <a:r>
              <a:rPr lang="fr-FR" dirty="0"/>
              <a:t>Lire et comprendre des textes adaptés à la maturité et à la culture scolaire des élèves</a:t>
            </a:r>
          </a:p>
          <a:p>
            <a:pPr marL="914400" lvl="1" indent="-457200">
              <a:buFont typeface="Wingdings" panose="05000000000000000000" pitchFamily="2" charset="2"/>
              <a:buChar char="Ø"/>
            </a:pPr>
            <a:r>
              <a:rPr lang="fr-FR" dirty="0"/>
              <a:t>Lire à voix haute avec fluidité</a:t>
            </a:r>
          </a:p>
          <a:p>
            <a:pPr marL="342900" indent="-342900">
              <a:buFont typeface="Wingdings" panose="05000000000000000000" pitchFamily="2" charset="2"/>
              <a:buChar char="§"/>
            </a:pPr>
            <a:r>
              <a:rPr lang="fr-FR" dirty="0"/>
              <a:t>1 des attendus du programme en étude de la langue  :</a:t>
            </a:r>
          </a:p>
          <a:p>
            <a:pPr marL="914400" lvl="1" indent="-457200">
              <a:buFont typeface="Wingdings" panose="05000000000000000000" pitchFamily="2" charset="2"/>
              <a:buChar char="Ø"/>
            </a:pPr>
            <a:r>
              <a:rPr lang="fr-FR" dirty="0"/>
              <a:t>Orthographier les mots les plus fréquents</a:t>
            </a:r>
          </a:p>
          <a:p>
            <a:pPr marL="914400" lvl="1" indent="-457200">
              <a:buFont typeface="Wingdings" panose="05000000000000000000" pitchFamily="2" charset="2"/>
              <a:buChar char="Ø"/>
            </a:pPr>
            <a:endParaRPr lang="fr-FR" dirty="0"/>
          </a:p>
          <a:p>
            <a:pPr marL="800100" lvl="1" indent="-342900">
              <a:buFont typeface="Wingdings" panose="05000000000000000000" pitchFamily="2" charset="2"/>
              <a:buChar char="Ø"/>
            </a:pPr>
            <a:endParaRPr lang="fr-FR" dirty="0"/>
          </a:p>
        </p:txBody>
      </p:sp>
    </p:spTree>
    <p:extLst>
      <p:ext uri="{BB962C8B-B14F-4D97-AF65-F5344CB8AC3E}">
        <p14:creationId xmlns:p14="http://schemas.microsoft.com/office/powerpoint/2010/main" val="210455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b="1" dirty="0">
                <a:solidFill>
                  <a:srgbClr val="9B008A"/>
                </a:solidFill>
              </a:rPr>
              <a:t>REPERES CE1,</a:t>
            </a:r>
            <a:br>
              <a:rPr lang="fr-FR" sz="2400" b="1" dirty="0">
                <a:solidFill>
                  <a:srgbClr val="9B008A"/>
                </a:solidFill>
              </a:rPr>
            </a:br>
            <a:r>
              <a:rPr lang="fr-FR" sz="2400" dirty="0"/>
              <a:t>Contenus en mathématiques</a:t>
            </a:r>
            <a:endParaRPr lang="fr-FR" sz="3200" b="1" cap="none" dirty="0">
              <a:solidFill>
                <a:srgbClr val="9B008A"/>
              </a:solidFill>
              <a:latin typeface="+mn-lt"/>
              <a:ea typeface="+mn-ea"/>
              <a:cs typeface="+mn-cs"/>
            </a:endParaRPr>
          </a:p>
        </p:txBody>
      </p:sp>
      <p:sp>
        <p:nvSpPr>
          <p:cNvPr id="5" name="Espace réservé du numéro de diapositive 4"/>
          <p:cNvSpPr txBox="1">
            <a:spLocks/>
          </p:cNvSpPr>
          <p:nvPr/>
        </p:nvSpPr>
        <p:spPr>
          <a:xfrm>
            <a:off x="8149942" y="6390910"/>
            <a:ext cx="632108" cy="365125"/>
          </a:xfrm>
          <a:prstGeom prst="rect">
            <a:avLst/>
          </a:prstGeom>
        </p:spPr>
        <p:txBody>
          <a:bodyPr vert="horz" lIns="91440" tIns="45720" rIns="91440" bIns="45720" rtlCol="0" anchor="ctr"/>
          <a:lstStyle>
            <a:defPPr>
              <a:defRPr lang="fr-FR"/>
            </a:defPPr>
            <a:lvl1pPr marL="0" algn="r" defTabSz="457200" rtl="0" eaLnBrk="1" latinLnBrk="0" hangingPunct="1">
              <a:defRPr sz="1000" b="1" kern="1200">
                <a:solidFill>
                  <a:srgbClr val="404040"/>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4A58EF21-04D6-46D1-B8AF-04662AA14C7A}" type="slidenum">
              <a:rPr lang="fr-FR" altLang="en-US" smtClean="0">
                <a:solidFill>
                  <a:prstClr val="black"/>
                </a:solidFill>
              </a:rPr>
              <a:pPr>
                <a:defRPr/>
              </a:pPr>
              <a:t>14</a:t>
            </a:fld>
            <a:endParaRPr lang="fr-FR" altLang="en-US" dirty="0">
              <a:solidFill>
                <a:prstClr val="black"/>
              </a:solidFill>
              <a:latin typeface="55 Helvetica Roman" pitchFamily="84" charset="0"/>
            </a:endParaRPr>
          </a:p>
        </p:txBody>
      </p:sp>
      <p:sp>
        <p:nvSpPr>
          <p:cNvPr id="10" name="ZoneTexte 9"/>
          <p:cNvSpPr txBox="1"/>
          <p:nvPr/>
        </p:nvSpPr>
        <p:spPr>
          <a:xfrm>
            <a:off x="410308" y="1436848"/>
            <a:ext cx="8510954" cy="4708981"/>
          </a:xfrm>
          <a:prstGeom prst="rect">
            <a:avLst/>
          </a:prstGeom>
          <a:noFill/>
        </p:spPr>
        <p:txBody>
          <a:bodyPr wrap="square" rtlCol="0">
            <a:spAutoFit/>
          </a:bodyPr>
          <a:lstStyle/>
          <a:p>
            <a:r>
              <a:rPr lang="fr-FR" sz="2000" dirty="0"/>
              <a:t>En mathématiques :</a:t>
            </a:r>
          </a:p>
          <a:p>
            <a:pPr marL="342900" indent="-342900">
              <a:buFont typeface="Wingdings" panose="05000000000000000000" pitchFamily="2" charset="2"/>
              <a:buChar char="§"/>
            </a:pPr>
            <a:r>
              <a:rPr lang="fr-FR" sz="2000" dirty="0"/>
              <a:t>Programmes scolaires du cycle 2</a:t>
            </a:r>
          </a:p>
          <a:p>
            <a:pPr marL="342900" indent="-342900">
              <a:buFont typeface="Wingdings" panose="05000000000000000000" pitchFamily="2" charset="2"/>
              <a:buChar char="§"/>
            </a:pPr>
            <a:r>
              <a:rPr lang="fr-FR" sz="2000" dirty="0"/>
              <a:t>5 attendus</a:t>
            </a:r>
          </a:p>
          <a:p>
            <a:r>
              <a:rPr lang="fr-FR" sz="2000" dirty="0"/>
              <a:t>	Domaine nombres et calculs</a:t>
            </a:r>
          </a:p>
          <a:p>
            <a:pPr marL="914400" lvl="1" indent="-457200">
              <a:buFont typeface="Wingdings" panose="05000000000000000000" pitchFamily="2" charset="2"/>
              <a:buChar char="Ø"/>
            </a:pPr>
            <a:r>
              <a:rPr lang="fr-FR" sz="2000" dirty="0"/>
              <a:t>Comprendre et utiliser des nombres entiers pour dénombrer, ordonner, repérer, comparer</a:t>
            </a:r>
          </a:p>
          <a:p>
            <a:pPr marL="914400" lvl="1" indent="-457200">
              <a:buFont typeface="Wingdings" panose="05000000000000000000" pitchFamily="2" charset="2"/>
              <a:buChar char="Ø"/>
            </a:pPr>
            <a:r>
              <a:rPr lang="fr-FR" sz="2000" dirty="0"/>
              <a:t>Nommer, lire, écrire, représenter des nombres entiers</a:t>
            </a:r>
          </a:p>
          <a:p>
            <a:pPr marL="914400" lvl="1" indent="-457200">
              <a:buFont typeface="Wingdings" panose="05000000000000000000" pitchFamily="2" charset="2"/>
              <a:buChar char="Ø"/>
            </a:pPr>
            <a:r>
              <a:rPr lang="fr-FR" sz="2000" dirty="0">
                <a:solidFill>
                  <a:srgbClr val="000000"/>
                </a:solidFill>
              </a:rPr>
              <a:t>Résoudre des problèmes en utilisant des nombres entiers et le calcul</a:t>
            </a:r>
          </a:p>
          <a:p>
            <a:pPr marL="914400" lvl="1" indent="-457200">
              <a:buFont typeface="Wingdings" panose="05000000000000000000" pitchFamily="2" charset="2"/>
              <a:buChar char="Ø"/>
            </a:pPr>
            <a:r>
              <a:rPr lang="fr-FR" sz="2000" dirty="0"/>
              <a:t>Calculer  avec des nombres entiers (calcul en ligne, calcul mental) </a:t>
            </a:r>
          </a:p>
          <a:p>
            <a:pPr lvl="1"/>
            <a:r>
              <a:rPr lang="fr-FR" sz="2000" dirty="0">
                <a:solidFill>
                  <a:srgbClr val="000000"/>
                </a:solidFill>
              </a:rPr>
              <a:t>Domaine espace et géométrie</a:t>
            </a:r>
          </a:p>
          <a:p>
            <a:pPr marL="914400" lvl="1" indent="-457200">
              <a:buFont typeface="Wingdings" panose="05000000000000000000" pitchFamily="2" charset="2"/>
              <a:buChar char="Ø"/>
            </a:pPr>
            <a:r>
              <a:rPr lang="fr-FR" sz="2000" dirty="0">
                <a:solidFill>
                  <a:srgbClr val="000000"/>
                </a:solidFill>
              </a:rPr>
              <a:t>Reconnaitre et utiliser les notions d’alignement, d’angle droit, d’égalités de longueurs, de milieu, de symétrie</a:t>
            </a:r>
          </a:p>
          <a:p>
            <a:pPr lvl="1"/>
            <a:endParaRPr lang="fr-FR" sz="2000" dirty="0">
              <a:solidFill>
                <a:srgbClr val="000000"/>
              </a:solidFill>
            </a:endParaRPr>
          </a:p>
          <a:p>
            <a:pPr marL="914400" lvl="1" indent="-457200">
              <a:buFont typeface="Wingdings" panose="05000000000000000000" pitchFamily="2" charset="2"/>
              <a:buChar char="Ø"/>
            </a:pPr>
            <a:endParaRPr lang="fr-FR" sz="2000" dirty="0"/>
          </a:p>
          <a:p>
            <a:pPr marL="800100" lvl="1" indent="-342900">
              <a:buFont typeface="Wingdings" panose="05000000000000000000" pitchFamily="2" charset="2"/>
              <a:buChar char="Ø"/>
            </a:pPr>
            <a:endParaRPr lang="fr-FR" sz="2000" dirty="0"/>
          </a:p>
        </p:txBody>
      </p:sp>
    </p:spTree>
    <p:extLst>
      <p:ext uri="{BB962C8B-B14F-4D97-AF65-F5344CB8AC3E}">
        <p14:creationId xmlns:p14="http://schemas.microsoft.com/office/powerpoint/2010/main" val="7700115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solidFill>
                  <a:schemeClr val="tx1"/>
                </a:solidFill>
              </a:rPr>
              <a:t>L’accompagnement des enseignants pour l’action pédagogique (1)</a:t>
            </a:r>
            <a:br>
              <a:rPr lang="fr-FR" dirty="0">
                <a:solidFill>
                  <a:schemeClr val="tx1"/>
                </a:solidFill>
              </a:rPr>
            </a:br>
            <a:endParaRPr lang="fr-FR" dirty="0"/>
          </a:p>
        </p:txBody>
      </p:sp>
      <p:sp>
        <p:nvSpPr>
          <p:cNvPr id="3" name="Espace réservé du numéro de diapositive 2"/>
          <p:cNvSpPr>
            <a:spLocks noGrp="1"/>
          </p:cNvSpPr>
          <p:nvPr>
            <p:ph type="sldNum" sz="quarter" idx="12"/>
          </p:nvPr>
        </p:nvSpPr>
        <p:spPr/>
        <p:txBody>
          <a:bodyPr/>
          <a:lstStyle/>
          <a:p>
            <a:fld id="{A786685B-2977-D546-9E3D-3CA676A47F0C}" type="slidenum">
              <a:rPr lang="fr-FR" smtClean="0"/>
              <a:pPr/>
              <a:t>15</a:t>
            </a:fld>
            <a:endParaRPr lang="fr-FR" dirty="0"/>
          </a:p>
        </p:txBody>
      </p:sp>
      <p:sp>
        <p:nvSpPr>
          <p:cNvPr id="4" name="Espace réservé du texte 3"/>
          <p:cNvSpPr>
            <a:spLocks noGrp="1"/>
          </p:cNvSpPr>
          <p:nvPr>
            <p:ph type="body" sz="quarter" idx="13"/>
          </p:nvPr>
        </p:nvSpPr>
        <p:spPr/>
        <p:txBody>
          <a:bodyPr>
            <a:normAutofit lnSpcReduction="10000"/>
          </a:bodyPr>
          <a:lstStyle/>
          <a:p>
            <a:pPr lvl="0"/>
            <a:r>
              <a:rPr lang="fr-FR" dirty="0">
                <a:solidFill>
                  <a:schemeClr val="tx1"/>
                </a:solidFill>
              </a:rPr>
              <a:t> Suite aux évaluations, des indications  seront données pour expliciter, à partir des typologies d’erreurs, ce que cela indique des difficultés/fragilités d’acquis des élèves.</a:t>
            </a:r>
          </a:p>
          <a:p>
            <a:pPr lvl="0"/>
            <a:endParaRPr lang="fr-FR" dirty="0">
              <a:solidFill>
                <a:schemeClr val="tx1"/>
              </a:solidFill>
            </a:endParaRPr>
          </a:p>
          <a:p>
            <a:r>
              <a:rPr lang="fr-FR" dirty="0">
                <a:solidFill>
                  <a:schemeClr val="tx1"/>
                </a:solidFill>
              </a:rPr>
              <a:t>Le Conseil scientifique apporte sa contribution à l’élaboration de ces indications.</a:t>
            </a:r>
          </a:p>
          <a:p>
            <a:endParaRPr lang="fr-FR" dirty="0">
              <a:solidFill>
                <a:schemeClr val="tx1"/>
              </a:solidFill>
            </a:endParaRPr>
          </a:p>
          <a:p>
            <a:pPr lvl="0"/>
            <a:r>
              <a:rPr lang="fr-FR" dirty="0">
                <a:solidFill>
                  <a:schemeClr val="tx1"/>
                </a:solidFill>
              </a:rPr>
              <a:t>Des pistes d’action seront proposées pour aider les équipes enseignantes à renforcer les compétences fragiles de certains élèves, organiser leur enseignement, différencier leur action. Elles seront élaborées en référence aux ressources déjà conçues : </a:t>
            </a:r>
          </a:p>
          <a:p>
            <a:pPr lvl="1"/>
            <a:r>
              <a:rPr lang="fr-FR" dirty="0"/>
              <a:t>mise en œuvre de l’objectif CP 100% réussite ;</a:t>
            </a:r>
          </a:p>
          <a:p>
            <a:pPr lvl="1"/>
            <a:r>
              <a:rPr lang="fr-FR" dirty="0"/>
              <a:t>livre de référence sur la lecture paru le 26 avril 2018 ;</a:t>
            </a:r>
          </a:p>
          <a:p>
            <a:pPr lvl="1"/>
            <a:r>
              <a:rPr lang="fr-FR" dirty="0"/>
              <a:t>recommandations du ministre concernant la lecture, la grammaire, le calcul et la résolution de problèmes.</a:t>
            </a:r>
          </a:p>
          <a:p>
            <a:pPr marL="0" lvl="0" indent="0">
              <a:buNone/>
            </a:pPr>
            <a:endParaRPr lang="fr-FR" dirty="0">
              <a:solidFill>
                <a:schemeClr val="tx1"/>
              </a:solidFill>
            </a:endParaRPr>
          </a:p>
        </p:txBody>
      </p:sp>
    </p:spTree>
    <p:extLst>
      <p:ext uri="{BB962C8B-B14F-4D97-AF65-F5344CB8AC3E}">
        <p14:creationId xmlns:p14="http://schemas.microsoft.com/office/powerpoint/2010/main" val="12510217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L’accompagnement des enseignants</a:t>
            </a:r>
            <a:r>
              <a:rPr lang="fr-FR" dirty="0">
                <a:solidFill>
                  <a:schemeClr val="tx1"/>
                </a:solidFill>
              </a:rPr>
              <a:t> pour l’action pédagogique (2)</a:t>
            </a:r>
            <a:endParaRPr lang="fr-FR" dirty="0"/>
          </a:p>
        </p:txBody>
      </p:sp>
      <p:sp>
        <p:nvSpPr>
          <p:cNvPr id="3" name="Espace réservé du numéro de diapositive 2"/>
          <p:cNvSpPr>
            <a:spLocks noGrp="1"/>
          </p:cNvSpPr>
          <p:nvPr>
            <p:ph type="sldNum" sz="quarter" idx="12"/>
          </p:nvPr>
        </p:nvSpPr>
        <p:spPr/>
        <p:txBody>
          <a:bodyPr/>
          <a:lstStyle/>
          <a:p>
            <a:fld id="{A786685B-2977-D546-9E3D-3CA676A47F0C}" type="slidenum">
              <a:rPr lang="fr-FR" smtClean="0"/>
              <a:pPr/>
              <a:t>16</a:t>
            </a:fld>
            <a:endParaRPr lang="fr-FR" dirty="0"/>
          </a:p>
        </p:txBody>
      </p:sp>
      <p:sp>
        <p:nvSpPr>
          <p:cNvPr id="4" name="Espace réservé du texte 3"/>
          <p:cNvSpPr>
            <a:spLocks noGrp="1"/>
          </p:cNvSpPr>
          <p:nvPr>
            <p:ph type="body" sz="quarter" idx="13"/>
          </p:nvPr>
        </p:nvSpPr>
        <p:spPr/>
        <p:txBody>
          <a:bodyPr>
            <a:normAutofit/>
          </a:bodyPr>
          <a:lstStyle/>
          <a:p>
            <a:r>
              <a:rPr lang="fr-FR" dirty="0"/>
              <a:t>Les résultats des évaluations sont un point d’appui pour mener, au niveau des équipes d’école, une réflexion sur leur action pédagogique et les modalités d’enseignement qui  favorisent les apprentissages fondamentaux des élèves.</a:t>
            </a:r>
          </a:p>
          <a:p>
            <a:endParaRPr lang="fr-FR" dirty="0"/>
          </a:p>
          <a:p>
            <a:r>
              <a:rPr lang="fr-FR" dirty="0"/>
              <a:t>C’est aussi un axe de travail qui s’inscrira pleinement dans le cadre des formations (mobilisation pédagogique centrée, en 2018-2019, sur la maîtrise de la langue et des premiers éléments de mathématiques), afin d’accompagner les équipes dans leurs pratiques de classe, en fonction des besoins repérés chez leurs élèves.</a:t>
            </a:r>
          </a:p>
          <a:p>
            <a:pPr marL="0" indent="0">
              <a:buNone/>
            </a:pPr>
            <a:endParaRPr lang="fr-FR" dirty="0"/>
          </a:p>
          <a:p>
            <a:endParaRPr lang="fr-FR" dirty="0"/>
          </a:p>
          <a:p>
            <a:endParaRPr lang="fr-FR" dirty="0"/>
          </a:p>
          <a:p>
            <a:pPr lvl="1"/>
            <a:endParaRPr lang="fr-FR" dirty="0"/>
          </a:p>
        </p:txBody>
      </p:sp>
    </p:spTree>
    <p:extLst>
      <p:ext uri="{BB962C8B-B14F-4D97-AF65-F5344CB8AC3E}">
        <p14:creationId xmlns:p14="http://schemas.microsoft.com/office/powerpoint/2010/main" val="17975047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chemeClr val="tx1"/>
                </a:solidFill>
              </a:rPr>
              <a:t>L’information des familles</a:t>
            </a:r>
            <a:br>
              <a:rPr lang="fr-FR" dirty="0">
                <a:solidFill>
                  <a:schemeClr val="tx1"/>
                </a:solidFill>
              </a:rPr>
            </a:br>
            <a:endParaRPr lang="fr-FR" dirty="0"/>
          </a:p>
        </p:txBody>
      </p:sp>
      <p:sp>
        <p:nvSpPr>
          <p:cNvPr id="3" name="Espace réservé du numéro de diapositive 2"/>
          <p:cNvSpPr>
            <a:spLocks noGrp="1"/>
          </p:cNvSpPr>
          <p:nvPr>
            <p:ph type="sldNum" sz="quarter" idx="12"/>
          </p:nvPr>
        </p:nvSpPr>
        <p:spPr/>
        <p:txBody>
          <a:bodyPr/>
          <a:lstStyle/>
          <a:p>
            <a:fld id="{A786685B-2977-D546-9E3D-3CA676A47F0C}" type="slidenum">
              <a:rPr lang="fr-FR" smtClean="0"/>
              <a:pPr/>
              <a:t>17</a:t>
            </a:fld>
            <a:endParaRPr lang="fr-FR" dirty="0"/>
          </a:p>
        </p:txBody>
      </p:sp>
      <p:sp>
        <p:nvSpPr>
          <p:cNvPr id="4" name="Espace réservé du texte 3"/>
          <p:cNvSpPr>
            <a:spLocks noGrp="1"/>
          </p:cNvSpPr>
          <p:nvPr>
            <p:ph type="body" sz="quarter" idx="13"/>
          </p:nvPr>
        </p:nvSpPr>
        <p:spPr/>
        <p:txBody>
          <a:bodyPr/>
          <a:lstStyle/>
          <a:p>
            <a:r>
              <a:rPr lang="fr-FR" dirty="0"/>
              <a:t>Une campagne d’information des parents au cours de l’été et au moment des passations, construite par la DELCOM</a:t>
            </a:r>
          </a:p>
        </p:txBody>
      </p:sp>
    </p:spTree>
    <p:extLst>
      <p:ext uri="{BB962C8B-B14F-4D97-AF65-F5344CB8AC3E}">
        <p14:creationId xmlns:p14="http://schemas.microsoft.com/office/powerpoint/2010/main" val="3993187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introduction</a:t>
            </a:r>
          </a:p>
        </p:txBody>
      </p:sp>
      <p:sp>
        <p:nvSpPr>
          <p:cNvPr id="3" name="Espace réservé du numéro de diapositive 2"/>
          <p:cNvSpPr>
            <a:spLocks noGrp="1"/>
          </p:cNvSpPr>
          <p:nvPr>
            <p:ph type="sldNum" sz="quarter" idx="12"/>
          </p:nvPr>
        </p:nvSpPr>
        <p:spPr/>
        <p:txBody>
          <a:bodyPr/>
          <a:lstStyle/>
          <a:p>
            <a:fld id="{A786685B-2977-D546-9E3D-3CA676A47F0C}" type="slidenum">
              <a:rPr lang="fr-FR" smtClean="0"/>
              <a:pPr/>
              <a:t>2</a:t>
            </a:fld>
            <a:endParaRPr lang="fr-FR" dirty="0"/>
          </a:p>
        </p:txBody>
      </p:sp>
      <p:sp>
        <p:nvSpPr>
          <p:cNvPr id="4" name="Espace réservé du texte 3"/>
          <p:cNvSpPr>
            <a:spLocks noGrp="1"/>
          </p:cNvSpPr>
          <p:nvPr>
            <p:ph type="body" sz="quarter" idx="13"/>
          </p:nvPr>
        </p:nvSpPr>
        <p:spPr/>
        <p:txBody>
          <a:bodyPr>
            <a:normAutofit fontScale="92500" lnSpcReduction="20000"/>
          </a:bodyPr>
          <a:lstStyle/>
          <a:p>
            <a:r>
              <a:rPr lang="fr-FR" dirty="0"/>
              <a:t>Trois opérations d’évaluations nouvelles à la rentrée scolaire 2018 conduites par la </a:t>
            </a:r>
            <a:r>
              <a:rPr lang="fr-FR" dirty="0" err="1"/>
              <a:t>Dgesco</a:t>
            </a:r>
            <a:r>
              <a:rPr lang="fr-FR" dirty="0"/>
              <a:t> et la Depp : CP, CE1</a:t>
            </a:r>
            <a:r>
              <a:rPr lang="fr-FR" dirty="0">
                <a:solidFill>
                  <a:schemeClr val="tx1"/>
                </a:solidFill>
              </a:rPr>
              <a:t>,</a:t>
            </a:r>
            <a:r>
              <a:rPr lang="fr-FR" dirty="0">
                <a:solidFill>
                  <a:srgbClr val="FF0000"/>
                </a:solidFill>
              </a:rPr>
              <a:t> </a:t>
            </a:r>
            <a:r>
              <a:rPr lang="fr-FR" dirty="0"/>
              <a:t>et 2nde</a:t>
            </a:r>
          </a:p>
          <a:p>
            <a:r>
              <a:rPr lang="fr-FR" dirty="0"/>
              <a:t>Les </a:t>
            </a:r>
            <a:r>
              <a:rPr lang="fr-FR" b="1" dirty="0"/>
              <a:t>évaluations des élèves  se réfèrent à des pratiques très différentes</a:t>
            </a:r>
            <a:r>
              <a:rPr lang="fr-FR" dirty="0"/>
              <a:t>. Au-delà de l’évaluation des élèves au sein de la classe par l’enseignant ou lors des examens nationaux (brevet, baccalauréat), différents objectifs sont visés </a:t>
            </a:r>
            <a:r>
              <a:rPr lang="fr-FR" b="1" dirty="0"/>
              <a:t>liés aux niveaux des usages :</a:t>
            </a:r>
            <a:endParaRPr lang="fr-FR" dirty="0"/>
          </a:p>
          <a:p>
            <a:pPr lvl="1"/>
            <a:r>
              <a:rPr lang="fr-FR" sz="2000" b="1" dirty="0"/>
              <a:t>Fournir aux enseignants des outils afin d’enrichir leurs pratiques pédagogiques en évaluant mieux les acquis de leurs élèves (niveau de la classe)</a:t>
            </a:r>
            <a:endParaRPr lang="fr-FR" sz="2000" dirty="0"/>
          </a:p>
          <a:p>
            <a:pPr lvl="1"/>
            <a:r>
              <a:rPr lang="fr-FR" sz="2000" b="1" dirty="0"/>
              <a:t>Doter les « pilotes de proximité » (recteurs, DASEN, IEN, chefs d’établissement) d’indicateurs leur permettant de mieux connaître les résultats des élèves et des établissements pour un pilotage pédagogique efficace (niveau local)</a:t>
            </a:r>
            <a:endParaRPr lang="fr-FR" sz="2000" dirty="0"/>
          </a:p>
          <a:p>
            <a:pPr lvl="1"/>
            <a:r>
              <a:rPr lang="fr-FR" sz="2000" b="1" dirty="0"/>
              <a:t>Disposer d’indicateurs permettant de mesurer, au niveau national, les performances du système éducatif, incluant la mesure d’évolutions temporelles et les comparaisons internationales (niveau national)</a:t>
            </a:r>
            <a:endParaRPr lang="fr-FR" sz="2000" dirty="0"/>
          </a:p>
          <a:p>
            <a:pPr marL="0" indent="0">
              <a:buNone/>
            </a:pPr>
            <a:endParaRPr lang="fr-FR" dirty="0"/>
          </a:p>
          <a:p>
            <a:endParaRPr lang="fr-FR" dirty="0"/>
          </a:p>
        </p:txBody>
      </p:sp>
    </p:spTree>
    <p:extLst>
      <p:ext uri="{BB962C8B-B14F-4D97-AF65-F5344CB8AC3E}">
        <p14:creationId xmlns:p14="http://schemas.microsoft.com/office/powerpoint/2010/main" val="306709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SOMMAIRE</a:t>
            </a:r>
          </a:p>
        </p:txBody>
      </p:sp>
      <p:sp>
        <p:nvSpPr>
          <p:cNvPr id="5" name="Espace réservé du numéro de diapositive 4"/>
          <p:cNvSpPr>
            <a:spLocks noGrp="1"/>
          </p:cNvSpPr>
          <p:nvPr>
            <p:ph type="sldNum" sz="quarter" idx="12"/>
          </p:nvPr>
        </p:nvSpPr>
        <p:spPr/>
        <p:txBody>
          <a:bodyPr/>
          <a:lstStyle/>
          <a:p>
            <a:fld id="{A786685B-2977-D546-9E3D-3CA676A47F0C}" type="slidenum">
              <a:rPr lang="fr-FR" smtClean="0"/>
              <a:pPr/>
              <a:t>3</a:t>
            </a:fld>
            <a:endParaRPr lang="fr-FR" dirty="0"/>
          </a:p>
        </p:txBody>
      </p:sp>
      <p:sp>
        <p:nvSpPr>
          <p:cNvPr id="6" name="Espace réservé du texte 5"/>
          <p:cNvSpPr>
            <a:spLocks noGrp="1"/>
          </p:cNvSpPr>
          <p:nvPr>
            <p:ph type="body" sz="quarter" idx="13"/>
          </p:nvPr>
        </p:nvSpPr>
        <p:spPr/>
        <p:txBody>
          <a:bodyPr/>
          <a:lstStyle/>
          <a:p>
            <a:r>
              <a:rPr lang="fr-FR" dirty="0">
                <a:solidFill>
                  <a:schemeClr val="tx1"/>
                </a:solidFill>
              </a:rPr>
              <a:t> Les objectifs des différentes opérations d’évaluation des élèves</a:t>
            </a:r>
          </a:p>
          <a:p>
            <a:r>
              <a:rPr lang="fr-FR" dirty="0">
                <a:solidFill>
                  <a:schemeClr val="tx1"/>
                </a:solidFill>
              </a:rPr>
              <a:t> Le calendrier</a:t>
            </a:r>
          </a:p>
          <a:p>
            <a:r>
              <a:rPr lang="fr-FR" dirty="0">
                <a:solidFill>
                  <a:schemeClr val="tx1"/>
                </a:solidFill>
              </a:rPr>
              <a:t> L’organisation des évaluations de CP et CE1</a:t>
            </a:r>
          </a:p>
          <a:p>
            <a:r>
              <a:rPr lang="fr-FR" dirty="0">
                <a:solidFill>
                  <a:schemeClr val="tx1"/>
                </a:solidFill>
              </a:rPr>
              <a:t> La conception des évaluations standardisées</a:t>
            </a:r>
          </a:p>
          <a:p>
            <a:r>
              <a:rPr lang="fr-FR" dirty="0">
                <a:solidFill>
                  <a:schemeClr val="tx1"/>
                </a:solidFill>
              </a:rPr>
              <a:t> Le contenu des évaluations Cp et CE1</a:t>
            </a:r>
          </a:p>
          <a:p>
            <a:r>
              <a:rPr lang="fr-FR">
                <a:solidFill>
                  <a:schemeClr val="tx1"/>
                </a:solidFill>
              </a:rPr>
              <a:t>L’accompagnement </a:t>
            </a:r>
            <a:r>
              <a:rPr lang="fr-FR" dirty="0">
                <a:solidFill>
                  <a:schemeClr val="tx1"/>
                </a:solidFill>
              </a:rPr>
              <a:t>des enseignants pour l’action pédagogique</a:t>
            </a:r>
          </a:p>
          <a:p>
            <a:r>
              <a:rPr lang="fr-FR" dirty="0">
                <a:solidFill>
                  <a:schemeClr val="tx1"/>
                </a:solidFill>
              </a:rPr>
              <a:t> L’information des familles</a:t>
            </a:r>
          </a:p>
          <a:p>
            <a:pPr marL="0" indent="0">
              <a:buNone/>
            </a:pPr>
            <a:endParaRPr lang="fr-FR" dirty="0"/>
          </a:p>
        </p:txBody>
      </p:sp>
    </p:spTree>
    <p:extLst>
      <p:ext uri="{BB962C8B-B14F-4D97-AF65-F5344CB8AC3E}">
        <p14:creationId xmlns:p14="http://schemas.microsoft.com/office/powerpoint/2010/main" val="32688642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chemeClr val="tx1"/>
                </a:solidFill>
              </a:rPr>
              <a:t>Les objectifs des différentes opérations d’évaluation des élèves</a:t>
            </a:r>
            <a:endParaRPr lang="fr-FR" dirty="0"/>
          </a:p>
        </p:txBody>
      </p:sp>
      <p:sp>
        <p:nvSpPr>
          <p:cNvPr id="3" name="Espace réservé du numéro de diapositive 2"/>
          <p:cNvSpPr>
            <a:spLocks noGrp="1"/>
          </p:cNvSpPr>
          <p:nvPr>
            <p:ph type="sldNum" sz="quarter" idx="12"/>
          </p:nvPr>
        </p:nvSpPr>
        <p:spPr/>
        <p:txBody>
          <a:bodyPr/>
          <a:lstStyle/>
          <a:p>
            <a:fld id="{A786685B-2977-D546-9E3D-3CA676A47F0C}" type="slidenum">
              <a:rPr lang="fr-FR" smtClean="0"/>
              <a:pPr/>
              <a:t>4</a:t>
            </a:fld>
            <a:endParaRPr lang="fr-FR" dirty="0"/>
          </a:p>
        </p:txBody>
      </p:sp>
      <p:sp>
        <p:nvSpPr>
          <p:cNvPr id="4" name="Espace réservé du texte 3"/>
          <p:cNvSpPr>
            <a:spLocks noGrp="1"/>
          </p:cNvSpPr>
          <p:nvPr>
            <p:ph type="body" sz="quarter" idx="13"/>
          </p:nvPr>
        </p:nvSpPr>
        <p:spPr/>
        <p:txBody>
          <a:bodyPr/>
          <a:lstStyle/>
          <a:p>
            <a:r>
              <a:rPr lang="fr-FR" b="1" dirty="0"/>
              <a:t>« Evaluations CP » :</a:t>
            </a:r>
            <a:r>
              <a:rPr lang="fr-FR" dirty="0"/>
              <a:t> des repères permettant aux enseignants de disposer d’un panorama à l’entrée en CP. Il s’agit de bien apprécier, d’un point de vue individuel et collectif, les acquis qui permettront d’ancrer les apprentissages de CP en début d’année.</a:t>
            </a:r>
          </a:p>
          <a:p>
            <a:pPr marL="0" indent="0">
              <a:buNone/>
            </a:pPr>
            <a:endParaRPr lang="fr-FR" dirty="0"/>
          </a:p>
          <a:p>
            <a:r>
              <a:rPr lang="fr-FR" b="1" dirty="0"/>
              <a:t>« Evaluations CE1 » :</a:t>
            </a:r>
            <a:r>
              <a:rPr lang="fr-FR" dirty="0"/>
              <a:t> des repères permettant aux enseignants de disposer d’un bilan à l’entrée en CE1 sur les compétences liées à la lecture, l’écriture et la numération. Il s’agit d’une aide à l’organisation  des apprentissages de l’année de CE1.</a:t>
            </a:r>
          </a:p>
          <a:p>
            <a:pPr marL="0" indent="0">
              <a:buNone/>
            </a:pPr>
            <a:endParaRPr lang="fr-FR" dirty="0"/>
          </a:p>
          <a:p>
            <a:r>
              <a:rPr lang="fr-FR" b="1" dirty="0"/>
              <a:t>« Point d’étape CP » :</a:t>
            </a:r>
            <a:r>
              <a:rPr lang="fr-FR" dirty="0"/>
              <a:t> un bilan à mi- année scolaire pour apprécier la progression des élèves, dans les domaines de la lecture, de l’écriture et de la numération. </a:t>
            </a:r>
          </a:p>
          <a:p>
            <a:endParaRPr lang="fr-FR" dirty="0"/>
          </a:p>
          <a:p>
            <a:pPr marL="0" indent="0">
              <a:buNone/>
            </a:pPr>
            <a:endParaRPr lang="fr-FR" dirty="0"/>
          </a:p>
        </p:txBody>
      </p:sp>
    </p:spTree>
    <p:extLst>
      <p:ext uri="{BB962C8B-B14F-4D97-AF65-F5344CB8AC3E}">
        <p14:creationId xmlns:p14="http://schemas.microsoft.com/office/powerpoint/2010/main" val="4201016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786424" y="44648"/>
            <a:ext cx="8229600" cy="1143000"/>
          </a:xfrm>
        </p:spPr>
        <p:txBody>
          <a:bodyPr>
            <a:normAutofit/>
          </a:bodyPr>
          <a:lstStyle/>
          <a:p>
            <a:r>
              <a:rPr lang="fr-FR" sz="3200" b="1" dirty="0">
                <a:solidFill>
                  <a:srgbClr val="9B008A"/>
                </a:solidFill>
              </a:rPr>
              <a:t> Repères CP-CE1</a:t>
            </a:r>
            <a:br>
              <a:rPr lang="fr-FR" sz="3200" b="1" dirty="0">
                <a:solidFill>
                  <a:srgbClr val="9B008A"/>
                </a:solidFill>
              </a:rPr>
            </a:br>
            <a:r>
              <a:rPr lang="fr-FR" sz="3200" dirty="0"/>
              <a:t>CALENDRIER</a:t>
            </a:r>
            <a:endParaRPr lang="fr-FR" altLang="fr-FR" sz="3200" dirty="0">
              <a:latin typeface="Cambria" panose="02040503050406030204" pitchFamily="18" charset="0"/>
            </a:endParaRPr>
          </a:p>
        </p:txBody>
      </p:sp>
      <p:graphicFrame>
        <p:nvGraphicFramePr>
          <p:cNvPr id="4" name="Espace réservé du contenu 3"/>
          <p:cNvGraphicFramePr>
            <a:graphicFrameLocks noGrp="1"/>
          </p:cNvGraphicFramePr>
          <p:nvPr>
            <p:ph sz="half" idx="1"/>
            <p:extLst>
              <p:ext uri="{D42A27DB-BD31-4B8C-83A1-F6EECF244321}">
                <p14:modId xmlns:p14="http://schemas.microsoft.com/office/powerpoint/2010/main" val="4082750693"/>
              </p:ext>
            </p:extLst>
          </p:nvPr>
        </p:nvGraphicFramePr>
        <p:xfrm>
          <a:off x="326572" y="1706273"/>
          <a:ext cx="8218488" cy="25882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ZoneTexte 1"/>
          <p:cNvSpPr txBox="1"/>
          <p:nvPr/>
        </p:nvSpPr>
        <p:spPr>
          <a:xfrm>
            <a:off x="451819" y="4044806"/>
            <a:ext cx="1318589" cy="600164"/>
          </a:xfrm>
          <a:prstGeom prst="rect">
            <a:avLst/>
          </a:prstGeom>
          <a:noFill/>
        </p:spPr>
        <p:txBody>
          <a:bodyPr wrap="square" rtlCol="0">
            <a:spAutoFit/>
          </a:bodyPr>
          <a:lstStyle/>
          <a:p>
            <a:pPr algn="ctr"/>
            <a:r>
              <a:rPr lang="fr-FR" sz="1100" dirty="0">
                <a:latin typeface="Cambria" panose="02040503050406030204" pitchFamily="18" charset="0"/>
              </a:rPr>
              <a:t>Elaboration des items en lien avec le CS</a:t>
            </a:r>
          </a:p>
        </p:txBody>
      </p:sp>
      <p:sp>
        <p:nvSpPr>
          <p:cNvPr id="18" name="ZoneTexte 17"/>
          <p:cNvSpPr txBox="1"/>
          <p:nvPr/>
        </p:nvSpPr>
        <p:spPr>
          <a:xfrm>
            <a:off x="6313013" y="4751659"/>
            <a:ext cx="1732194" cy="261610"/>
          </a:xfrm>
          <a:prstGeom prst="rect">
            <a:avLst/>
          </a:prstGeom>
          <a:noFill/>
        </p:spPr>
        <p:txBody>
          <a:bodyPr wrap="square" rtlCol="0">
            <a:spAutoFit/>
          </a:bodyPr>
          <a:lstStyle/>
          <a:p>
            <a:r>
              <a:rPr lang="fr-FR" sz="1100" dirty="0">
                <a:latin typeface="Cambria" panose="02040503050406030204" pitchFamily="18" charset="0"/>
              </a:rPr>
              <a:t>Passation des évaluations</a:t>
            </a:r>
          </a:p>
        </p:txBody>
      </p:sp>
      <p:cxnSp>
        <p:nvCxnSpPr>
          <p:cNvPr id="19" name="Connecteur en angle 18"/>
          <p:cNvCxnSpPr/>
          <p:nvPr/>
        </p:nvCxnSpPr>
        <p:spPr>
          <a:xfrm rot="16200000" flipH="1">
            <a:off x="5329818" y="3981647"/>
            <a:ext cx="1812945" cy="153444"/>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24" name="Ellipse 23"/>
          <p:cNvSpPr/>
          <p:nvPr/>
        </p:nvSpPr>
        <p:spPr>
          <a:xfrm>
            <a:off x="2727895" y="2863443"/>
            <a:ext cx="258824" cy="258824"/>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9" name="ZoneTexte 28"/>
          <p:cNvSpPr txBox="1"/>
          <p:nvPr/>
        </p:nvSpPr>
        <p:spPr>
          <a:xfrm>
            <a:off x="1387213" y="5514441"/>
            <a:ext cx="2954780" cy="600164"/>
          </a:xfrm>
          <a:prstGeom prst="rect">
            <a:avLst/>
          </a:prstGeom>
          <a:noFill/>
        </p:spPr>
        <p:txBody>
          <a:bodyPr wrap="square" rtlCol="0">
            <a:spAutoFit/>
          </a:bodyPr>
          <a:lstStyle/>
          <a:p>
            <a:r>
              <a:rPr lang="fr-FR" sz="1100" dirty="0">
                <a:latin typeface="Cambria" panose="02040503050406030204" pitchFamily="18" charset="0"/>
              </a:rPr>
              <a:t>Expérimentation des items repères CP-CE1 pour validation psychométrique.</a:t>
            </a:r>
          </a:p>
          <a:p>
            <a:r>
              <a:rPr lang="fr-FR" sz="1100" dirty="0">
                <a:latin typeface="Cambria" panose="02040503050406030204" pitchFamily="18" charset="0"/>
              </a:rPr>
              <a:t>Pilote du portail de restitution</a:t>
            </a:r>
          </a:p>
        </p:txBody>
      </p:sp>
      <p:cxnSp>
        <p:nvCxnSpPr>
          <p:cNvPr id="30" name="Connecteur en angle 29"/>
          <p:cNvCxnSpPr/>
          <p:nvPr/>
        </p:nvCxnSpPr>
        <p:spPr>
          <a:xfrm rot="5400000">
            <a:off x="1673963" y="4332340"/>
            <a:ext cx="2381278" cy="2"/>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grpSp>
        <p:nvGrpSpPr>
          <p:cNvPr id="31" name="Groupe 30"/>
          <p:cNvGrpSpPr/>
          <p:nvPr/>
        </p:nvGrpSpPr>
        <p:grpSpPr>
          <a:xfrm>
            <a:off x="1770408" y="2281925"/>
            <a:ext cx="1639970" cy="401571"/>
            <a:chOff x="5050900" y="631353"/>
            <a:chExt cx="1639970" cy="401571"/>
          </a:xfrm>
        </p:grpSpPr>
        <p:sp>
          <p:nvSpPr>
            <p:cNvPr id="32" name="Rectangle 31"/>
            <p:cNvSpPr/>
            <p:nvPr/>
          </p:nvSpPr>
          <p:spPr>
            <a:xfrm>
              <a:off x="5050900" y="631353"/>
              <a:ext cx="1182812" cy="400297"/>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33" name="Rectangle 32"/>
            <p:cNvSpPr/>
            <p:nvPr/>
          </p:nvSpPr>
          <p:spPr>
            <a:xfrm>
              <a:off x="5508058" y="632627"/>
              <a:ext cx="1182812" cy="400297"/>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71120" tIns="71120" rIns="71120" bIns="71120" numCol="1" spcCol="1270" anchor="b" anchorCtr="0">
              <a:noAutofit/>
            </a:bodyPr>
            <a:lstStyle/>
            <a:p>
              <a:pPr lvl="0" algn="ctr" defTabSz="444500">
                <a:lnSpc>
                  <a:spcPct val="90000"/>
                </a:lnSpc>
                <a:spcBef>
                  <a:spcPct val="0"/>
                </a:spcBef>
                <a:spcAft>
                  <a:spcPct val="35000"/>
                </a:spcAft>
              </a:pPr>
              <a:r>
                <a:rPr lang="fr-FR" sz="1000" kern="1200" dirty="0">
                  <a:latin typeface="Cambria" panose="02040503050406030204" pitchFamily="18" charset="0"/>
                </a:rPr>
                <a:t>Mai </a:t>
              </a:r>
            </a:p>
            <a:p>
              <a:pPr lvl="0" algn="ctr" defTabSz="444500">
                <a:lnSpc>
                  <a:spcPct val="90000"/>
                </a:lnSpc>
                <a:spcBef>
                  <a:spcPct val="0"/>
                </a:spcBef>
                <a:spcAft>
                  <a:spcPct val="35000"/>
                </a:spcAft>
              </a:pPr>
              <a:r>
                <a:rPr lang="fr-FR" sz="1000" dirty="0">
                  <a:latin typeface="Cambria" panose="02040503050406030204" pitchFamily="18" charset="0"/>
                </a:rPr>
                <a:t>S 20-21</a:t>
              </a:r>
              <a:endParaRPr lang="fr-FR" sz="1000" kern="1200" dirty="0">
                <a:latin typeface="Cambria" panose="02040503050406030204" pitchFamily="18" charset="0"/>
              </a:endParaRPr>
            </a:p>
          </p:txBody>
        </p:sp>
      </p:grpSp>
      <p:sp>
        <p:nvSpPr>
          <p:cNvPr id="41" name="ZoneTexte 40"/>
          <p:cNvSpPr txBox="1"/>
          <p:nvPr/>
        </p:nvSpPr>
        <p:spPr>
          <a:xfrm>
            <a:off x="4904778" y="4197661"/>
            <a:ext cx="1175511" cy="1277273"/>
          </a:xfrm>
          <a:prstGeom prst="rect">
            <a:avLst/>
          </a:prstGeom>
          <a:noFill/>
        </p:spPr>
        <p:txBody>
          <a:bodyPr wrap="square" rtlCol="0">
            <a:spAutoFit/>
          </a:bodyPr>
          <a:lstStyle/>
          <a:p>
            <a:r>
              <a:rPr lang="fr-FR" sz="1100" dirty="0">
                <a:latin typeface="Cambria" panose="02040503050406030204" pitchFamily="18" charset="0"/>
              </a:rPr>
              <a:t>Ouverture du portail pour les académies </a:t>
            </a:r>
          </a:p>
          <a:p>
            <a:r>
              <a:rPr lang="fr-FR" sz="1100" dirty="0">
                <a:latin typeface="Cambria" panose="02040503050406030204" pitchFamily="18" charset="0"/>
              </a:rPr>
              <a:t>Mise à disposition des épreuves et des documents</a:t>
            </a:r>
          </a:p>
        </p:txBody>
      </p:sp>
      <p:sp>
        <p:nvSpPr>
          <p:cNvPr id="43" name="Ellipse 42"/>
          <p:cNvSpPr/>
          <p:nvPr/>
        </p:nvSpPr>
        <p:spPr>
          <a:xfrm>
            <a:off x="5086027" y="2863443"/>
            <a:ext cx="258824" cy="258824"/>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cxnSp>
        <p:nvCxnSpPr>
          <p:cNvPr id="14" name="Connecteur droit avec flèche 13"/>
          <p:cNvCxnSpPr/>
          <p:nvPr/>
        </p:nvCxnSpPr>
        <p:spPr>
          <a:xfrm>
            <a:off x="5215439" y="3141702"/>
            <a:ext cx="0" cy="1071727"/>
          </a:xfrm>
          <a:prstGeom prst="straightConnector1">
            <a:avLst/>
          </a:prstGeom>
          <a:ln w="12700">
            <a:tailEnd type="triangle"/>
          </a:ln>
          <a:effectLst>
            <a:outerShdw blurRad="40000" dist="20000" dir="5400000" rotWithShape="0">
              <a:srgbClr val="000000">
                <a:alpha val="1000"/>
              </a:srgbClr>
            </a:outerShdw>
          </a:effectLst>
        </p:spPr>
        <p:style>
          <a:lnRef idx="2">
            <a:schemeClr val="accent1"/>
          </a:lnRef>
          <a:fillRef idx="0">
            <a:schemeClr val="accent1"/>
          </a:fillRef>
          <a:effectRef idx="1">
            <a:schemeClr val="accent1"/>
          </a:effectRef>
          <a:fontRef idx="minor">
            <a:schemeClr val="tx1"/>
          </a:fontRef>
        </p:style>
      </p:cxnSp>
      <p:cxnSp>
        <p:nvCxnSpPr>
          <p:cNvPr id="44" name="Connecteur droit avec flèche 43"/>
          <p:cNvCxnSpPr/>
          <p:nvPr/>
        </p:nvCxnSpPr>
        <p:spPr>
          <a:xfrm>
            <a:off x="7126829" y="3143540"/>
            <a:ext cx="0" cy="774814"/>
          </a:xfrm>
          <a:prstGeom prst="straightConnector1">
            <a:avLst/>
          </a:prstGeom>
          <a:ln w="12700">
            <a:tailEnd type="triangle"/>
          </a:ln>
          <a:effectLst>
            <a:outerShdw blurRad="40000" dist="20000" dir="5400000" rotWithShape="0">
              <a:srgbClr val="000000">
                <a:alpha val="1000"/>
              </a:srgbClr>
            </a:outerShdw>
          </a:effectLst>
        </p:spPr>
        <p:style>
          <a:lnRef idx="2">
            <a:schemeClr val="accent1"/>
          </a:lnRef>
          <a:fillRef idx="0">
            <a:schemeClr val="accent1"/>
          </a:fillRef>
          <a:effectRef idx="1">
            <a:schemeClr val="accent1"/>
          </a:effectRef>
          <a:fontRef idx="minor">
            <a:schemeClr val="tx1"/>
          </a:fontRef>
        </p:style>
      </p:cxnSp>
      <p:sp>
        <p:nvSpPr>
          <p:cNvPr id="45" name="ZoneTexte 44"/>
          <p:cNvSpPr txBox="1"/>
          <p:nvPr/>
        </p:nvSpPr>
        <p:spPr>
          <a:xfrm>
            <a:off x="6377721" y="3984898"/>
            <a:ext cx="2015165" cy="430887"/>
          </a:xfrm>
          <a:prstGeom prst="rect">
            <a:avLst/>
          </a:prstGeom>
          <a:noFill/>
        </p:spPr>
        <p:txBody>
          <a:bodyPr wrap="square" rtlCol="0">
            <a:spAutoFit/>
          </a:bodyPr>
          <a:lstStyle/>
          <a:p>
            <a:r>
              <a:rPr lang="fr-FR" sz="1100" dirty="0">
                <a:latin typeface="Cambria" panose="02040503050406030204" pitchFamily="18" charset="0"/>
              </a:rPr>
              <a:t>Traitement des résultats et préparation de 2019 </a:t>
            </a:r>
          </a:p>
        </p:txBody>
      </p:sp>
      <p:cxnSp>
        <p:nvCxnSpPr>
          <p:cNvPr id="20" name="Connecteur droit avec flèche 19"/>
          <p:cNvCxnSpPr/>
          <p:nvPr/>
        </p:nvCxnSpPr>
        <p:spPr>
          <a:xfrm>
            <a:off x="1241174" y="3146743"/>
            <a:ext cx="9331" cy="949396"/>
          </a:xfrm>
          <a:prstGeom prst="straightConnector1">
            <a:avLst/>
          </a:prstGeom>
          <a:ln w="12700">
            <a:tailEnd type="triangle"/>
          </a:ln>
          <a:effectLst>
            <a:outerShdw blurRad="40000" dist="20000" dir="5400000" rotWithShape="0">
              <a:srgbClr val="000000">
                <a:alpha val="0"/>
              </a:srgbClr>
            </a:outerShdw>
          </a:effectLst>
        </p:spPr>
        <p:style>
          <a:lnRef idx="2">
            <a:schemeClr val="accent1"/>
          </a:lnRef>
          <a:fillRef idx="0">
            <a:schemeClr val="accent1"/>
          </a:fillRef>
          <a:effectRef idx="1">
            <a:schemeClr val="accent1"/>
          </a:effectRef>
          <a:fontRef idx="minor">
            <a:schemeClr val="tx1"/>
          </a:fontRef>
        </p:style>
      </p:cxnSp>
      <p:sp>
        <p:nvSpPr>
          <p:cNvPr id="38" name="ZoneTexte 37"/>
          <p:cNvSpPr txBox="1"/>
          <p:nvPr/>
        </p:nvSpPr>
        <p:spPr>
          <a:xfrm>
            <a:off x="4646491" y="3207286"/>
            <a:ext cx="184731" cy="253916"/>
          </a:xfrm>
          <a:prstGeom prst="rect">
            <a:avLst/>
          </a:prstGeom>
          <a:noFill/>
        </p:spPr>
        <p:txBody>
          <a:bodyPr wrap="none" rtlCol="0">
            <a:spAutoFit/>
          </a:bodyPr>
          <a:lstStyle/>
          <a:p>
            <a:endParaRPr lang="fr-FR" sz="1050" dirty="0"/>
          </a:p>
        </p:txBody>
      </p:sp>
      <p:sp>
        <p:nvSpPr>
          <p:cNvPr id="11" name="ZoneTexte 10"/>
          <p:cNvSpPr txBox="1"/>
          <p:nvPr/>
        </p:nvSpPr>
        <p:spPr>
          <a:xfrm>
            <a:off x="3003983" y="4148323"/>
            <a:ext cx="990986" cy="430887"/>
          </a:xfrm>
          <a:prstGeom prst="rect">
            <a:avLst/>
          </a:prstGeom>
          <a:noFill/>
        </p:spPr>
        <p:txBody>
          <a:bodyPr wrap="square" rtlCol="0">
            <a:spAutoFit/>
          </a:bodyPr>
          <a:lstStyle/>
          <a:p>
            <a:r>
              <a:rPr lang="fr-FR" sz="1100" dirty="0">
                <a:latin typeface="Cambria" panose="02040503050406030204" pitchFamily="18" charset="0"/>
              </a:rPr>
              <a:t>Traitement des données</a:t>
            </a:r>
          </a:p>
        </p:txBody>
      </p:sp>
      <p:sp>
        <p:nvSpPr>
          <p:cNvPr id="48" name="Rectangle 47"/>
          <p:cNvSpPr/>
          <p:nvPr/>
        </p:nvSpPr>
        <p:spPr>
          <a:xfrm>
            <a:off x="2845381" y="2207370"/>
            <a:ext cx="1182812" cy="47549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71120" tIns="71120" rIns="71120" bIns="71120" numCol="1" spcCol="1270" anchor="b" anchorCtr="0">
            <a:noAutofit/>
          </a:bodyPr>
          <a:lstStyle/>
          <a:p>
            <a:pPr lvl="0" algn="ctr" defTabSz="444500">
              <a:lnSpc>
                <a:spcPct val="90000"/>
              </a:lnSpc>
              <a:spcBef>
                <a:spcPct val="0"/>
              </a:spcBef>
              <a:spcAft>
                <a:spcPct val="35000"/>
              </a:spcAft>
            </a:pPr>
            <a:endParaRPr lang="fr-FR" sz="1000" kern="1200" dirty="0">
              <a:latin typeface="Cambria" panose="02040503050406030204" pitchFamily="18" charset="0"/>
            </a:endParaRPr>
          </a:p>
          <a:p>
            <a:pPr lvl="0" algn="ctr" defTabSz="444500">
              <a:lnSpc>
                <a:spcPct val="90000"/>
              </a:lnSpc>
              <a:spcBef>
                <a:spcPct val="0"/>
              </a:spcBef>
              <a:spcAft>
                <a:spcPct val="35000"/>
              </a:spcAft>
            </a:pPr>
            <a:r>
              <a:rPr lang="fr-FR" sz="1000" kern="1200" dirty="0">
                <a:latin typeface="Cambria" panose="02040503050406030204" pitchFamily="18" charset="0"/>
              </a:rPr>
              <a:t>Juin </a:t>
            </a:r>
          </a:p>
          <a:p>
            <a:pPr lvl="0" algn="ctr" defTabSz="444500">
              <a:lnSpc>
                <a:spcPct val="90000"/>
              </a:lnSpc>
              <a:spcBef>
                <a:spcPct val="0"/>
              </a:spcBef>
              <a:spcAft>
                <a:spcPct val="35000"/>
              </a:spcAft>
            </a:pPr>
            <a:r>
              <a:rPr lang="fr-FR" sz="1000" dirty="0">
                <a:latin typeface="Cambria" panose="02040503050406030204" pitchFamily="18" charset="0"/>
              </a:rPr>
              <a:t>S 25-26</a:t>
            </a:r>
            <a:endParaRPr lang="fr-FR" sz="1000" kern="1200" dirty="0">
              <a:latin typeface="Cambria" panose="02040503050406030204" pitchFamily="18" charset="0"/>
            </a:endParaRPr>
          </a:p>
        </p:txBody>
      </p:sp>
      <p:sp>
        <p:nvSpPr>
          <p:cNvPr id="51" name="Ellipse 50"/>
          <p:cNvSpPr/>
          <p:nvPr/>
        </p:nvSpPr>
        <p:spPr>
          <a:xfrm>
            <a:off x="3946461" y="2860994"/>
            <a:ext cx="258824" cy="258824"/>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cxnSp>
        <p:nvCxnSpPr>
          <p:cNvPr id="52" name="Connecteur droit avec flèche 51"/>
          <p:cNvCxnSpPr/>
          <p:nvPr/>
        </p:nvCxnSpPr>
        <p:spPr>
          <a:xfrm>
            <a:off x="4075873" y="3122267"/>
            <a:ext cx="0" cy="513651"/>
          </a:xfrm>
          <a:prstGeom prst="straightConnector1">
            <a:avLst/>
          </a:prstGeom>
          <a:ln w="12700">
            <a:tailEnd type="triangle"/>
          </a:ln>
          <a:effectLst>
            <a:outerShdw blurRad="40000" dist="20000" dir="5400000" rotWithShape="0">
              <a:srgbClr val="000000">
                <a:alpha val="1000"/>
              </a:srgbClr>
            </a:outerShdw>
          </a:effectLst>
        </p:spPr>
        <p:style>
          <a:lnRef idx="2">
            <a:schemeClr val="accent1"/>
          </a:lnRef>
          <a:fillRef idx="0">
            <a:schemeClr val="accent1"/>
          </a:fillRef>
          <a:effectRef idx="1">
            <a:schemeClr val="accent1"/>
          </a:effectRef>
          <a:fontRef idx="minor">
            <a:schemeClr val="tx1"/>
          </a:fontRef>
        </p:style>
      </p:cxnSp>
      <p:sp>
        <p:nvSpPr>
          <p:cNvPr id="39" name="ZoneTexte 38"/>
          <p:cNvSpPr txBox="1"/>
          <p:nvPr/>
        </p:nvSpPr>
        <p:spPr>
          <a:xfrm>
            <a:off x="3753224" y="3618272"/>
            <a:ext cx="917970" cy="430887"/>
          </a:xfrm>
          <a:prstGeom prst="rect">
            <a:avLst/>
          </a:prstGeom>
          <a:noFill/>
        </p:spPr>
        <p:txBody>
          <a:bodyPr wrap="square" rtlCol="0">
            <a:spAutoFit/>
          </a:bodyPr>
          <a:lstStyle/>
          <a:p>
            <a:r>
              <a:rPr lang="fr-FR" sz="1100" b="1" dirty="0">
                <a:latin typeface="Cambria" panose="02040503050406030204" pitchFamily="18" charset="0"/>
              </a:rPr>
              <a:t>Sélection des items</a:t>
            </a:r>
          </a:p>
        </p:txBody>
      </p:sp>
      <p:sp>
        <p:nvSpPr>
          <p:cNvPr id="53" name="Rectangle 52"/>
          <p:cNvSpPr/>
          <p:nvPr/>
        </p:nvSpPr>
        <p:spPr>
          <a:xfrm>
            <a:off x="3499476" y="2283199"/>
            <a:ext cx="1182812" cy="400297"/>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71120" tIns="71120" rIns="71120" bIns="71120" numCol="1" spcCol="1270" anchor="b" anchorCtr="0">
            <a:noAutofit/>
          </a:bodyPr>
          <a:lstStyle/>
          <a:p>
            <a:pPr lvl="0" algn="ctr" defTabSz="444500">
              <a:lnSpc>
                <a:spcPct val="90000"/>
              </a:lnSpc>
              <a:spcBef>
                <a:spcPct val="0"/>
              </a:spcBef>
              <a:spcAft>
                <a:spcPct val="35000"/>
              </a:spcAft>
            </a:pPr>
            <a:endParaRPr lang="fr-FR" sz="1000" b="1" kern="1200" dirty="0">
              <a:latin typeface="Cambria" panose="02040503050406030204" pitchFamily="18" charset="0"/>
            </a:endParaRPr>
          </a:p>
          <a:p>
            <a:pPr lvl="0" algn="ctr" defTabSz="444500">
              <a:lnSpc>
                <a:spcPct val="90000"/>
              </a:lnSpc>
              <a:spcBef>
                <a:spcPct val="0"/>
              </a:spcBef>
              <a:spcAft>
                <a:spcPct val="35000"/>
              </a:spcAft>
            </a:pPr>
            <a:r>
              <a:rPr lang="fr-FR" sz="1000" b="1" kern="1200" dirty="0">
                <a:latin typeface="Cambria" panose="02040503050406030204" pitchFamily="18" charset="0"/>
              </a:rPr>
              <a:t>Juillet </a:t>
            </a:r>
          </a:p>
          <a:p>
            <a:pPr lvl="0" algn="ctr" defTabSz="444500">
              <a:lnSpc>
                <a:spcPct val="90000"/>
              </a:lnSpc>
              <a:spcBef>
                <a:spcPct val="0"/>
              </a:spcBef>
              <a:spcAft>
                <a:spcPct val="35000"/>
              </a:spcAft>
            </a:pPr>
            <a:r>
              <a:rPr lang="fr-FR" sz="1000" b="1" dirty="0">
                <a:latin typeface="Cambria" panose="02040503050406030204" pitchFamily="18" charset="0"/>
              </a:rPr>
              <a:t>S 27 (début)</a:t>
            </a:r>
            <a:endParaRPr lang="fr-FR" sz="1000" b="1" kern="1200" dirty="0">
              <a:latin typeface="Cambria" panose="02040503050406030204" pitchFamily="18" charset="0"/>
            </a:endParaRPr>
          </a:p>
        </p:txBody>
      </p:sp>
      <p:sp>
        <p:nvSpPr>
          <p:cNvPr id="54" name="Ellipse 53"/>
          <p:cNvSpPr/>
          <p:nvPr/>
        </p:nvSpPr>
        <p:spPr>
          <a:xfrm>
            <a:off x="4539017" y="2860523"/>
            <a:ext cx="258824" cy="258824"/>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cxnSp>
        <p:nvCxnSpPr>
          <p:cNvPr id="55" name="Connecteur en angle 54"/>
          <p:cNvCxnSpPr/>
          <p:nvPr/>
        </p:nvCxnSpPr>
        <p:spPr>
          <a:xfrm rot="16200000" flipH="1">
            <a:off x="3415247" y="4340373"/>
            <a:ext cx="2506360" cy="4"/>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57" name="ZoneTexte 56"/>
          <p:cNvSpPr txBox="1"/>
          <p:nvPr/>
        </p:nvSpPr>
        <p:spPr>
          <a:xfrm>
            <a:off x="4247210" y="5599080"/>
            <a:ext cx="4001243" cy="600164"/>
          </a:xfrm>
          <a:prstGeom prst="rect">
            <a:avLst/>
          </a:prstGeom>
          <a:noFill/>
        </p:spPr>
        <p:txBody>
          <a:bodyPr wrap="square" rtlCol="0">
            <a:spAutoFit/>
          </a:bodyPr>
          <a:lstStyle/>
          <a:p>
            <a:r>
              <a:rPr lang="fr-FR" sz="1100" dirty="0">
                <a:latin typeface="Cambria" panose="02040503050406030204" pitchFamily="18" charset="0"/>
              </a:rPr>
              <a:t>Création des cahiers (y compris adaptations handicaps)</a:t>
            </a:r>
          </a:p>
          <a:p>
            <a:r>
              <a:rPr lang="fr-FR" sz="1100" dirty="0">
                <a:latin typeface="Cambria" panose="02040503050406030204" pitchFamily="18" charset="0"/>
              </a:rPr>
              <a:t>Paramétrage du portail</a:t>
            </a:r>
          </a:p>
          <a:p>
            <a:r>
              <a:rPr lang="fr-FR" sz="1100" dirty="0">
                <a:latin typeface="Cambria" panose="02040503050406030204" pitchFamily="18" charset="0"/>
              </a:rPr>
              <a:t>Création de l’application mobile</a:t>
            </a:r>
          </a:p>
        </p:txBody>
      </p:sp>
      <p:sp>
        <p:nvSpPr>
          <p:cNvPr id="59" name="Rectangle 58"/>
          <p:cNvSpPr/>
          <p:nvPr/>
        </p:nvSpPr>
        <p:spPr>
          <a:xfrm>
            <a:off x="4147450" y="2274410"/>
            <a:ext cx="1182812" cy="400297"/>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71120" tIns="71120" rIns="71120" bIns="71120" numCol="1" spcCol="1270" anchor="b" anchorCtr="0">
            <a:noAutofit/>
          </a:bodyPr>
          <a:lstStyle/>
          <a:p>
            <a:pPr lvl="0" algn="ctr" defTabSz="444500">
              <a:lnSpc>
                <a:spcPct val="90000"/>
              </a:lnSpc>
              <a:spcBef>
                <a:spcPct val="0"/>
              </a:spcBef>
              <a:spcAft>
                <a:spcPct val="35000"/>
              </a:spcAft>
            </a:pPr>
            <a:endParaRPr lang="fr-FR" sz="1000" kern="1200" dirty="0">
              <a:latin typeface="Cambria" panose="02040503050406030204" pitchFamily="18" charset="0"/>
            </a:endParaRPr>
          </a:p>
          <a:p>
            <a:pPr lvl="0" algn="ctr" defTabSz="444500">
              <a:lnSpc>
                <a:spcPct val="90000"/>
              </a:lnSpc>
              <a:spcBef>
                <a:spcPct val="0"/>
              </a:spcBef>
              <a:spcAft>
                <a:spcPct val="35000"/>
              </a:spcAft>
            </a:pPr>
            <a:r>
              <a:rPr lang="fr-FR" sz="1000" kern="1200" dirty="0">
                <a:latin typeface="Cambria" panose="02040503050406030204" pitchFamily="18" charset="0"/>
              </a:rPr>
              <a:t>Juillet </a:t>
            </a:r>
          </a:p>
          <a:p>
            <a:pPr lvl="0" algn="ctr" defTabSz="444500">
              <a:lnSpc>
                <a:spcPct val="90000"/>
              </a:lnSpc>
              <a:spcBef>
                <a:spcPct val="0"/>
              </a:spcBef>
              <a:spcAft>
                <a:spcPct val="35000"/>
              </a:spcAft>
            </a:pPr>
            <a:r>
              <a:rPr lang="fr-FR" sz="1000" dirty="0">
                <a:latin typeface="Cambria" panose="02040503050406030204" pitchFamily="18" charset="0"/>
              </a:rPr>
              <a:t>S 27-30</a:t>
            </a:r>
            <a:endParaRPr lang="fr-FR" sz="1000" kern="1200" dirty="0">
              <a:latin typeface="Cambria" panose="02040503050406030204" pitchFamily="18" charset="0"/>
            </a:endParaRPr>
          </a:p>
        </p:txBody>
      </p:sp>
      <p:sp>
        <p:nvSpPr>
          <p:cNvPr id="60" name="Rectangle 59"/>
          <p:cNvSpPr/>
          <p:nvPr/>
        </p:nvSpPr>
        <p:spPr>
          <a:xfrm>
            <a:off x="1653238" y="2281924"/>
            <a:ext cx="1182812" cy="400297"/>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71120" tIns="71120" rIns="71120" bIns="71120" numCol="1" spcCol="1270" anchor="b" anchorCtr="0">
            <a:noAutofit/>
          </a:bodyPr>
          <a:lstStyle/>
          <a:p>
            <a:pPr lvl="0" algn="ctr" defTabSz="444500">
              <a:lnSpc>
                <a:spcPct val="90000"/>
              </a:lnSpc>
              <a:spcBef>
                <a:spcPct val="0"/>
              </a:spcBef>
              <a:spcAft>
                <a:spcPct val="35000"/>
              </a:spcAft>
            </a:pPr>
            <a:endParaRPr lang="fr-FR" sz="1000" kern="1200" dirty="0">
              <a:latin typeface="Cambria" panose="02040503050406030204" pitchFamily="18" charset="0"/>
            </a:endParaRPr>
          </a:p>
          <a:p>
            <a:pPr lvl="0" algn="ctr" defTabSz="444500">
              <a:lnSpc>
                <a:spcPct val="90000"/>
              </a:lnSpc>
              <a:spcBef>
                <a:spcPct val="0"/>
              </a:spcBef>
              <a:spcAft>
                <a:spcPct val="35000"/>
              </a:spcAft>
            </a:pPr>
            <a:r>
              <a:rPr lang="fr-FR" sz="1000" kern="1200" dirty="0">
                <a:latin typeface="Cambria" panose="02040503050406030204" pitchFamily="18" charset="0"/>
              </a:rPr>
              <a:t>Avril </a:t>
            </a:r>
          </a:p>
          <a:p>
            <a:pPr lvl="0" algn="ctr" defTabSz="444500">
              <a:lnSpc>
                <a:spcPct val="90000"/>
              </a:lnSpc>
              <a:spcBef>
                <a:spcPct val="0"/>
              </a:spcBef>
              <a:spcAft>
                <a:spcPct val="35000"/>
              </a:spcAft>
            </a:pPr>
            <a:r>
              <a:rPr lang="fr-FR" sz="1000" dirty="0">
                <a:latin typeface="Cambria" panose="02040503050406030204" pitchFamily="18" charset="0"/>
              </a:rPr>
              <a:t>S 14</a:t>
            </a:r>
            <a:endParaRPr lang="fr-FR" sz="1000" kern="1200" dirty="0">
              <a:latin typeface="Cambria" panose="02040503050406030204" pitchFamily="18" charset="0"/>
            </a:endParaRPr>
          </a:p>
        </p:txBody>
      </p:sp>
      <p:sp>
        <p:nvSpPr>
          <p:cNvPr id="61" name="Ellipse 60"/>
          <p:cNvSpPr/>
          <p:nvPr/>
        </p:nvSpPr>
        <p:spPr>
          <a:xfrm>
            <a:off x="2115232" y="2863443"/>
            <a:ext cx="258824" cy="258824"/>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cxnSp>
        <p:nvCxnSpPr>
          <p:cNvPr id="62" name="Connecteur droit avec flèche 61"/>
          <p:cNvCxnSpPr/>
          <p:nvPr/>
        </p:nvCxnSpPr>
        <p:spPr>
          <a:xfrm>
            <a:off x="2244644" y="3105291"/>
            <a:ext cx="9331" cy="949396"/>
          </a:xfrm>
          <a:prstGeom prst="straightConnector1">
            <a:avLst/>
          </a:prstGeom>
          <a:ln w="12700">
            <a:tailEnd type="triangle"/>
          </a:ln>
          <a:effectLst>
            <a:outerShdw blurRad="40000" dist="20000" dir="5400000" rotWithShape="0">
              <a:srgbClr val="000000">
                <a:alpha val="0"/>
              </a:srgbClr>
            </a:outerShdw>
          </a:effectLst>
        </p:spPr>
        <p:style>
          <a:lnRef idx="2">
            <a:schemeClr val="accent1"/>
          </a:lnRef>
          <a:fillRef idx="0">
            <a:schemeClr val="accent1"/>
          </a:fillRef>
          <a:effectRef idx="1">
            <a:schemeClr val="accent1"/>
          </a:effectRef>
          <a:fontRef idx="minor">
            <a:schemeClr val="tx1"/>
          </a:fontRef>
        </p:style>
      </p:cxnSp>
      <p:sp>
        <p:nvSpPr>
          <p:cNvPr id="63" name="ZoneTexte 62"/>
          <p:cNvSpPr txBox="1"/>
          <p:nvPr/>
        </p:nvSpPr>
        <p:spPr>
          <a:xfrm>
            <a:off x="1517715" y="4063685"/>
            <a:ext cx="1327666" cy="600164"/>
          </a:xfrm>
          <a:prstGeom prst="rect">
            <a:avLst/>
          </a:prstGeom>
          <a:noFill/>
        </p:spPr>
        <p:txBody>
          <a:bodyPr wrap="square" rtlCol="0">
            <a:spAutoFit/>
          </a:bodyPr>
          <a:lstStyle/>
          <a:p>
            <a:pPr algn="ctr"/>
            <a:r>
              <a:rPr lang="fr-FR" sz="1100" dirty="0">
                <a:latin typeface="Cambria" panose="02040503050406030204" pitchFamily="18" charset="0"/>
              </a:rPr>
              <a:t>Finalisation des cahiers de l’expérimentation</a:t>
            </a:r>
          </a:p>
        </p:txBody>
      </p:sp>
      <p:cxnSp>
        <p:nvCxnSpPr>
          <p:cNvPr id="56" name="Connecteur droit avec flèche 55"/>
          <p:cNvCxnSpPr/>
          <p:nvPr/>
        </p:nvCxnSpPr>
        <p:spPr>
          <a:xfrm>
            <a:off x="3460775" y="3161220"/>
            <a:ext cx="9331" cy="949396"/>
          </a:xfrm>
          <a:prstGeom prst="straightConnector1">
            <a:avLst/>
          </a:prstGeom>
          <a:ln w="12700">
            <a:tailEnd type="triangle"/>
          </a:ln>
          <a:effectLst>
            <a:outerShdw blurRad="40000" dist="20000" dir="5400000" rotWithShape="0">
              <a:srgbClr val="000000">
                <a:alpha val="0"/>
              </a:srgbClr>
            </a:outerShdw>
          </a:effectLst>
        </p:spPr>
        <p:style>
          <a:lnRef idx="2">
            <a:schemeClr val="accent1"/>
          </a:lnRef>
          <a:fillRef idx="0">
            <a:schemeClr val="accent1"/>
          </a:fillRef>
          <a:effectRef idx="1">
            <a:schemeClr val="accent1"/>
          </a:effectRef>
          <a:fontRef idx="minor">
            <a:schemeClr val="tx1"/>
          </a:fontRef>
        </p:style>
      </p:cxnSp>
      <p:sp>
        <p:nvSpPr>
          <p:cNvPr id="3" name="ZoneTexte 2"/>
          <p:cNvSpPr txBox="1"/>
          <p:nvPr/>
        </p:nvSpPr>
        <p:spPr>
          <a:xfrm>
            <a:off x="1416427" y="4666411"/>
            <a:ext cx="3488351" cy="646331"/>
          </a:xfrm>
          <a:prstGeom prst="rect">
            <a:avLst/>
          </a:prstGeom>
          <a:solidFill>
            <a:schemeClr val="accent5">
              <a:lumMod val="40000"/>
              <a:lumOff val="60000"/>
            </a:schemeClr>
          </a:solidFill>
        </p:spPr>
        <p:txBody>
          <a:bodyPr wrap="square" rtlCol="0">
            <a:spAutoFit/>
          </a:bodyPr>
          <a:lstStyle/>
          <a:p>
            <a:r>
              <a:rPr lang="fr-FR" sz="1200" b="1" dirty="0"/>
              <a:t>Elaboration des documents d’accompagnement :</a:t>
            </a:r>
          </a:p>
          <a:p>
            <a:r>
              <a:rPr lang="fr-FR" sz="1200" b="1" dirty="0"/>
              <a:t>1. Descriptif et explicatif des contenus des tests</a:t>
            </a:r>
          </a:p>
          <a:p>
            <a:r>
              <a:rPr lang="fr-FR" sz="1200" b="1" dirty="0"/>
              <a:t>2. Outils pédagogiques pour l’intervention </a:t>
            </a:r>
          </a:p>
        </p:txBody>
      </p:sp>
    </p:spTree>
    <p:extLst>
      <p:ext uri="{BB962C8B-B14F-4D97-AF65-F5344CB8AC3E}">
        <p14:creationId xmlns:p14="http://schemas.microsoft.com/office/powerpoint/2010/main" val="1587907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786424" y="44648"/>
            <a:ext cx="8229600" cy="1143000"/>
          </a:xfrm>
        </p:spPr>
        <p:txBody>
          <a:bodyPr>
            <a:normAutofit/>
          </a:bodyPr>
          <a:lstStyle/>
          <a:p>
            <a:r>
              <a:rPr lang="fr-FR" sz="3200" b="1" dirty="0">
                <a:solidFill>
                  <a:srgbClr val="9B008A"/>
                </a:solidFill>
              </a:rPr>
              <a:t> Point d’étape CP</a:t>
            </a:r>
            <a:br>
              <a:rPr lang="fr-FR" sz="3200" b="1" dirty="0">
                <a:solidFill>
                  <a:srgbClr val="9B008A"/>
                </a:solidFill>
              </a:rPr>
            </a:br>
            <a:r>
              <a:rPr lang="fr-FR" sz="3200" dirty="0"/>
              <a:t>calendrier</a:t>
            </a:r>
            <a:endParaRPr lang="fr-FR" altLang="fr-FR" sz="3200" dirty="0">
              <a:latin typeface="Cambria" panose="02040503050406030204" pitchFamily="18" charset="0"/>
            </a:endParaRPr>
          </a:p>
        </p:txBody>
      </p:sp>
      <p:graphicFrame>
        <p:nvGraphicFramePr>
          <p:cNvPr id="4" name="Espace réservé du contenu 3"/>
          <p:cNvGraphicFramePr>
            <a:graphicFrameLocks noGrp="1"/>
          </p:cNvGraphicFramePr>
          <p:nvPr>
            <p:ph sz="half" idx="1"/>
            <p:extLst>
              <p:ext uri="{D42A27DB-BD31-4B8C-83A1-F6EECF244321}">
                <p14:modId xmlns:p14="http://schemas.microsoft.com/office/powerpoint/2010/main" val="4254561716"/>
              </p:ext>
            </p:extLst>
          </p:nvPr>
        </p:nvGraphicFramePr>
        <p:xfrm>
          <a:off x="326572" y="1706273"/>
          <a:ext cx="8218488" cy="25882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7" name="ZoneTexte 36"/>
          <p:cNvSpPr txBox="1"/>
          <p:nvPr/>
        </p:nvSpPr>
        <p:spPr>
          <a:xfrm>
            <a:off x="389076" y="1552384"/>
            <a:ext cx="582211" cy="307777"/>
          </a:xfrm>
          <a:prstGeom prst="rect">
            <a:avLst/>
          </a:prstGeom>
          <a:noFill/>
        </p:spPr>
        <p:txBody>
          <a:bodyPr wrap="none" rtlCol="0">
            <a:spAutoFit/>
          </a:bodyPr>
          <a:lstStyle/>
          <a:p>
            <a:r>
              <a:rPr lang="fr-FR" sz="1400" dirty="0">
                <a:latin typeface="Cambria" panose="02040503050406030204" pitchFamily="18" charset="0"/>
              </a:rPr>
              <a:t>2018</a:t>
            </a:r>
          </a:p>
        </p:txBody>
      </p:sp>
      <p:sp>
        <p:nvSpPr>
          <p:cNvPr id="2" name="ZoneTexte 1"/>
          <p:cNvSpPr txBox="1"/>
          <p:nvPr/>
        </p:nvSpPr>
        <p:spPr>
          <a:xfrm>
            <a:off x="227008" y="4039652"/>
            <a:ext cx="1318589" cy="430887"/>
          </a:xfrm>
          <a:prstGeom prst="rect">
            <a:avLst/>
          </a:prstGeom>
          <a:noFill/>
        </p:spPr>
        <p:txBody>
          <a:bodyPr wrap="square" rtlCol="0">
            <a:spAutoFit/>
          </a:bodyPr>
          <a:lstStyle/>
          <a:p>
            <a:pPr algn="ctr"/>
            <a:r>
              <a:rPr lang="fr-FR" sz="1100" dirty="0">
                <a:latin typeface="Cambria" panose="02040503050406030204" pitchFamily="18" charset="0"/>
              </a:rPr>
              <a:t>Passation dans les écoles</a:t>
            </a:r>
          </a:p>
        </p:txBody>
      </p:sp>
      <p:sp>
        <p:nvSpPr>
          <p:cNvPr id="18" name="ZoneTexte 17"/>
          <p:cNvSpPr txBox="1"/>
          <p:nvPr/>
        </p:nvSpPr>
        <p:spPr>
          <a:xfrm>
            <a:off x="6402571" y="4778834"/>
            <a:ext cx="1732194" cy="261610"/>
          </a:xfrm>
          <a:prstGeom prst="rect">
            <a:avLst/>
          </a:prstGeom>
          <a:noFill/>
        </p:spPr>
        <p:txBody>
          <a:bodyPr wrap="square" rtlCol="0">
            <a:spAutoFit/>
          </a:bodyPr>
          <a:lstStyle/>
          <a:p>
            <a:r>
              <a:rPr lang="fr-FR" sz="1100" i="1" dirty="0">
                <a:latin typeface="Cambria" panose="02040503050406030204" pitchFamily="18" charset="0"/>
              </a:rPr>
              <a:t>Evaluations des élèves</a:t>
            </a:r>
            <a:endParaRPr lang="fr-FR" sz="1100" dirty="0">
              <a:latin typeface="Cambria" panose="02040503050406030204" pitchFamily="18" charset="0"/>
            </a:endParaRPr>
          </a:p>
        </p:txBody>
      </p:sp>
      <p:sp>
        <p:nvSpPr>
          <p:cNvPr id="32" name="Rectangle 31"/>
          <p:cNvSpPr/>
          <p:nvPr/>
        </p:nvSpPr>
        <p:spPr>
          <a:xfrm>
            <a:off x="1770408" y="2281925"/>
            <a:ext cx="1182812" cy="400297"/>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43" name="Ellipse 42"/>
          <p:cNvSpPr/>
          <p:nvPr/>
        </p:nvSpPr>
        <p:spPr>
          <a:xfrm>
            <a:off x="5037227" y="2884716"/>
            <a:ext cx="258824" cy="258824"/>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6" name="Rectangle 45"/>
          <p:cNvSpPr/>
          <p:nvPr/>
        </p:nvSpPr>
        <p:spPr>
          <a:xfrm>
            <a:off x="1328290" y="2280872"/>
            <a:ext cx="828657" cy="400297"/>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71120" tIns="71120" rIns="71120" bIns="71120" numCol="1" spcCol="1270" anchor="b" anchorCtr="0">
            <a:noAutofit/>
          </a:bodyPr>
          <a:lstStyle/>
          <a:p>
            <a:pPr lvl="0" algn="ctr" defTabSz="444500">
              <a:lnSpc>
                <a:spcPct val="90000"/>
              </a:lnSpc>
              <a:spcBef>
                <a:spcPct val="0"/>
              </a:spcBef>
              <a:spcAft>
                <a:spcPct val="35000"/>
              </a:spcAft>
            </a:pPr>
            <a:endParaRPr lang="fr-FR" sz="1000" kern="1200" dirty="0">
              <a:latin typeface="Cambria" panose="02040503050406030204" pitchFamily="18" charset="0"/>
            </a:endParaRPr>
          </a:p>
          <a:p>
            <a:pPr lvl="0" algn="ctr" defTabSz="444500">
              <a:lnSpc>
                <a:spcPct val="90000"/>
              </a:lnSpc>
              <a:spcBef>
                <a:spcPct val="0"/>
              </a:spcBef>
              <a:spcAft>
                <a:spcPct val="35000"/>
              </a:spcAft>
            </a:pPr>
            <a:r>
              <a:rPr lang="fr-FR" sz="1000" kern="1200" dirty="0">
                <a:latin typeface="Cambria" panose="02040503050406030204" pitchFamily="18" charset="0"/>
              </a:rPr>
              <a:t>Mars </a:t>
            </a:r>
          </a:p>
          <a:p>
            <a:pPr lvl="0" algn="ctr" defTabSz="444500">
              <a:lnSpc>
                <a:spcPct val="90000"/>
              </a:lnSpc>
              <a:spcBef>
                <a:spcPct val="0"/>
              </a:spcBef>
              <a:spcAft>
                <a:spcPct val="35000"/>
              </a:spcAft>
            </a:pPr>
            <a:r>
              <a:rPr lang="fr-FR" sz="1000" dirty="0">
                <a:latin typeface="Cambria" panose="02040503050406030204" pitchFamily="18" charset="0"/>
              </a:rPr>
              <a:t>S 10 à 13</a:t>
            </a:r>
            <a:endParaRPr lang="fr-FR" sz="1000" kern="1200" dirty="0">
              <a:latin typeface="Cambria" panose="02040503050406030204" pitchFamily="18" charset="0"/>
            </a:endParaRPr>
          </a:p>
        </p:txBody>
      </p:sp>
      <p:cxnSp>
        <p:nvCxnSpPr>
          <p:cNvPr id="20" name="Connecteur droit avec flèche 19"/>
          <p:cNvCxnSpPr/>
          <p:nvPr/>
        </p:nvCxnSpPr>
        <p:spPr>
          <a:xfrm>
            <a:off x="905069" y="3146743"/>
            <a:ext cx="9331" cy="949396"/>
          </a:xfrm>
          <a:prstGeom prst="straightConnector1">
            <a:avLst/>
          </a:prstGeom>
          <a:ln w="12700">
            <a:tailEnd type="triangle"/>
          </a:ln>
          <a:effectLst>
            <a:outerShdw blurRad="40000" dist="20000" dir="5400000" rotWithShape="0">
              <a:srgbClr val="000000">
                <a:alpha val="0"/>
              </a:srgbClr>
            </a:outerShdw>
          </a:effectLst>
        </p:spPr>
        <p:style>
          <a:lnRef idx="2">
            <a:schemeClr val="accent1"/>
          </a:lnRef>
          <a:fillRef idx="0">
            <a:schemeClr val="accent1"/>
          </a:fillRef>
          <a:effectRef idx="1">
            <a:schemeClr val="accent1"/>
          </a:effectRef>
          <a:fontRef idx="minor">
            <a:schemeClr val="tx1"/>
          </a:fontRef>
        </p:style>
      </p:cxnSp>
      <p:sp>
        <p:nvSpPr>
          <p:cNvPr id="47" name="Ellipse 46"/>
          <p:cNvSpPr/>
          <p:nvPr/>
        </p:nvSpPr>
        <p:spPr>
          <a:xfrm>
            <a:off x="1533157" y="2848966"/>
            <a:ext cx="258824" cy="258824"/>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9" name="ZoneTexte 48"/>
          <p:cNvSpPr txBox="1"/>
          <p:nvPr/>
        </p:nvSpPr>
        <p:spPr>
          <a:xfrm>
            <a:off x="1202838" y="4444919"/>
            <a:ext cx="957474" cy="600164"/>
          </a:xfrm>
          <a:prstGeom prst="rect">
            <a:avLst/>
          </a:prstGeom>
          <a:noFill/>
        </p:spPr>
        <p:txBody>
          <a:bodyPr wrap="square" rtlCol="0">
            <a:spAutoFit/>
          </a:bodyPr>
          <a:lstStyle/>
          <a:p>
            <a:pPr algn="ctr"/>
            <a:r>
              <a:rPr lang="fr-FR" sz="1100" dirty="0">
                <a:latin typeface="Cambria" panose="02040503050406030204" pitchFamily="18" charset="0"/>
              </a:rPr>
              <a:t>Saisie des réponses des élèves</a:t>
            </a:r>
          </a:p>
        </p:txBody>
      </p:sp>
      <p:cxnSp>
        <p:nvCxnSpPr>
          <p:cNvPr id="50" name="Connecteur droit avec flèche 49"/>
          <p:cNvCxnSpPr/>
          <p:nvPr/>
        </p:nvCxnSpPr>
        <p:spPr>
          <a:xfrm>
            <a:off x="1662569" y="3131355"/>
            <a:ext cx="0" cy="1350685"/>
          </a:xfrm>
          <a:prstGeom prst="straightConnector1">
            <a:avLst/>
          </a:prstGeom>
          <a:ln w="12700">
            <a:tailEnd type="triangle"/>
          </a:ln>
          <a:effectLst>
            <a:outerShdw blurRad="40000" dist="20000" dir="5400000" rotWithShape="0">
              <a:srgbClr val="000000">
                <a:alpha val="0"/>
              </a:srgbClr>
            </a:outerShdw>
          </a:effectLst>
        </p:spPr>
        <p:style>
          <a:lnRef idx="2">
            <a:schemeClr val="accent1"/>
          </a:lnRef>
          <a:fillRef idx="0">
            <a:schemeClr val="accent1"/>
          </a:fillRef>
          <a:effectRef idx="1">
            <a:schemeClr val="accent1"/>
          </a:effectRef>
          <a:fontRef idx="minor">
            <a:schemeClr val="tx1"/>
          </a:fontRef>
        </p:style>
      </p:cxnSp>
      <p:sp>
        <p:nvSpPr>
          <p:cNvPr id="38" name="ZoneTexte 37"/>
          <p:cNvSpPr txBox="1"/>
          <p:nvPr/>
        </p:nvSpPr>
        <p:spPr>
          <a:xfrm>
            <a:off x="4646491" y="3207286"/>
            <a:ext cx="184731" cy="253916"/>
          </a:xfrm>
          <a:prstGeom prst="rect">
            <a:avLst/>
          </a:prstGeom>
          <a:noFill/>
        </p:spPr>
        <p:txBody>
          <a:bodyPr wrap="none" rtlCol="0">
            <a:spAutoFit/>
          </a:bodyPr>
          <a:lstStyle/>
          <a:p>
            <a:endParaRPr lang="fr-FR" sz="1050" dirty="0"/>
          </a:p>
        </p:txBody>
      </p:sp>
      <p:sp>
        <p:nvSpPr>
          <p:cNvPr id="53" name="Rectangle 52"/>
          <p:cNvSpPr/>
          <p:nvPr/>
        </p:nvSpPr>
        <p:spPr>
          <a:xfrm>
            <a:off x="3463679" y="2308709"/>
            <a:ext cx="1182812" cy="400297"/>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71120" tIns="71120" rIns="71120" bIns="71120" numCol="1" spcCol="1270" anchor="b" anchorCtr="0">
            <a:noAutofit/>
          </a:bodyPr>
          <a:lstStyle/>
          <a:p>
            <a:pPr lvl="0" algn="ctr" defTabSz="444500">
              <a:lnSpc>
                <a:spcPct val="90000"/>
              </a:lnSpc>
              <a:spcBef>
                <a:spcPct val="0"/>
              </a:spcBef>
              <a:spcAft>
                <a:spcPct val="35000"/>
              </a:spcAft>
            </a:pPr>
            <a:endParaRPr lang="fr-FR" sz="1000" kern="1200" dirty="0">
              <a:latin typeface="Cambria" panose="02040503050406030204" pitchFamily="18" charset="0"/>
            </a:endParaRPr>
          </a:p>
        </p:txBody>
      </p:sp>
      <p:sp>
        <p:nvSpPr>
          <p:cNvPr id="60" name="Rectangle 59"/>
          <p:cNvSpPr/>
          <p:nvPr/>
        </p:nvSpPr>
        <p:spPr>
          <a:xfrm>
            <a:off x="2217635" y="2329552"/>
            <a:ext cx="761669" cy="400297"/>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71120" tIns="71120" rIns="71120" bIns="71120" numCol="1" spcCol="1270" anchor="b" anchorCtr="0">
            <a:noAutofit/>
          </a:bodyPr>
          <a:lstStyle/>
          <a:p>
            <a:pPr lvl="0" algn="ctr" defTabSz="444500">
              <a:lnSpc>
                <a:spcPct val="90000"/>
              </a:lnSpc>
              <a:spcBef>
                <a:spcPct val="0"/>
              </a:spcBef>
              <a:spcAft>
                <a:spcPct val="35000"/>
              </a:spcAft>
            </a:pPr>
            <a:endParaRPr lang="fr-FR" sz="1000" kern="1200" dirty="0">
              <a:latin typeface="Cambria" panose="02040503050406030204" pitchFamily="18" charset="0"/>
            </a:endParaRPr>
          </a:p>
          <a:p>
            <a:pPr lvl="0" algn="ctr" defTabSz="444500">
              <a:lnSpc>
                <a:spcPct val="90000"/>
              </a:lnSpc>
              <a:spcBef>
                <a:spcPct val="0"/>
              </a:spcBef>
              <a:spcAft>
                <a:spcPct val="35000"/>
              </a:spcAft>
            </a:pPr>
            <a:r>
              <a:rPr lang="fr-FR" sz="1000" kern="1200" dirty="0">
                <a:latin typeface="Cambria" panose="02040503050406030204" pitchFamily="18" charset="0"/>
              </a:rPr>
              <a:t>Avril </a:t>
            </a:r>
          </a:p>
        </p:txBody>
      </p:sp>
      <p:sp>
        <p:nvSpPr>
          <p:cNvPr id="61" name="Ellipse 60"/>
          <p:cNvSpPr/>
          <p:nvPr/>
        </p:nvSpPr>
        <p:spPr>
          <a:xfrm>
            <a:off x="2469058" y="2828371"/>
            <a:ext cx="258824" cy="258824"/>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cxnSp>
        <p:nvCxnSpPr>
          <p:cNvPr id="62" name="Connecteur droit avec flèche 61"/>
          <p:cNvCxnSpPr/>
          <p:nvPr/>
        </p:nvCxnSpPr>
        <p:spPr>
          <a:xfrm>
            <a:off x="2589139" y="3105291"/>
            <a:ext cx="9331" cy="582467"/>
          </a:xfrm>
          <a:prstGeom prst="straightConnector1">
            <a:avLst/>
          </a:prstGeom>
          <a:ln w="12700">
            <a:tailEnd type="triangle"/>
          </a:ln>
          <a:effectLst>
            <a:outerShdw blurRad="40000" dist="20000" dir="5400000" rotWithShape="0">
              <a:srgbClr val="000000">
                <a:alpha val="0"/>
              </a:srgbClr>
            </a:outerShdw>
          </a:effectLst>
        </p:spPr>
        <p:style>
          <a:lnRef idx="2">
            <a:schemeClr val="accent1"/>
          </a:lnRef>
          <a:fillRef idx="0">
            <a:schemeClr val="accent1"/>
          </a:fillRef>
          <a:effectRef idx="1">
            <a:schemeClr val="accent1"/>
          </a:effectRef>
          <a:fontRef idx="minor">
            <a:schemeClr val="tx1"/>
          </a:fontRef>
        </p:style>
      </p:cxnSp>
      <p:sp>
        <p:nvSpPr>
          <p:cNvPr id="63" name="ZoneTexte 62"/>
          <p:cNvSpPr txBox="1"/>
          <p:nvPr/>
        </p:nvSpPr>
        <p:spPr>
          <a:xfrm>
            <a:off x="2253975" y="3694354"/>
            <a:ext cx="957474" cy="600164"/>
          </a:xfrm>
          <a:prstGeom prst="rect">
            <a:avLst/>
          </a:prstGeom>
          <a:noFill/>
        </p:spPr>
        <p:txBody>
          <a:bodyPr wrap="square" rtlCol="0">
            <a:spAutoFit/>
          </a:bodyPr>
          <a:lstStyle/>
          <a:p>
            <a:pPr algn="ctr"/>
            <a:r>
              <a:rPr lang="fr-FR" sz="1100" dirty="0">
                <a:latin typeface="Cambria" panose="02040503050406030204" pitchFamily="18" charset="0"/>
              </a:rPr>
              <a:t>Premiers traitements des données</a:t>
            </a:r>
          </a:p>
        </p:txBody>
      </p:sp>
      <p:sp>
        <p:nvSpPr>
          <p:cNvPr id="56" name="ZoneTexte 55"/>
          <p:cNvSpPr txBox="1"/>
          <p:nvPr/>
        </p:nvSpPr>
        <p:spPr>
          <a:xfrm>
            <a:off x="6217447" y="1619510"/>
            <a:ext cx="582211" cy="307777"/>
          </a:xfrm>
          <a:prstGeom prst="rect">
            <a:avLst/>
          </a:prstGeom>
          <a:noFill/>
        </p:spPr>
        <p:txBody>
          <a:bodyPr wrap="none" rtlCol="0">
            <a:spAutoFit/>
          </a:bodyPr>
          <a:lstStyle/>
          <a:p>
            <a:r>
              <a:rPr lang="fr-FR" sz="1400" dirty="0">
                <a:latin typeface="Cambria" panose="02040503050406030204" pitchFamily="18" charset="0"/>
              </a:rPr>
              <a:t>2019</a:t>
            </a:r>
          </a:p>
        </p:txBody>
      </p:sp>
      <p:cxnSp>
        <p:nvCxnSpPr>
          <p:cNvPr id="58" name="Connecteur droit avec flèche 57"/>
          <p:cNvCxnSpPr/>
          <p:nvPr/>
        </p:nvCxnSpPr>
        <p:spPr>
          <a:xfrm>
            <a:off x="7125161" y="3155189"/>
            <a:ext cx="9331" cy="1623645"/>
          </a:xfrm>
          <a:prstGeom prst="straightConnector1">
            <a:avLst/>
          </a:prstGeom>
          <a:ln w="12700">
            <a:tailEnd type="triangle"/>
          </a:ln>
          <a:effectLst>
            <a:outerShdw blurRad="40000" dist="20000" dir="5400000" rotWithShape="0">
              <a:srgbClr val="000000">
                <a:alpha val="0"/>
              </a:srgbClr>
            </a:outerShdw>
          </a:effectLst>
        </p:spPr>
        <p:style>
          <a:lnRef idx="2">
            <a:schemeClr val="accent1"/>
          </a:lnRef>
          <a:fillRef idx="0">
            <a:schemeClr val="accent1"/>
          </a:fillRef>
          <a:effectRef idx="1">
            <a:schemeClr val="accent1"/>
          </a:effectRef>
          <a:fontRef idx="minor">
            <a:schemeClr val="tx1"/>
          </a:fontRef>
        </p:style>
      </p:cxnSp>
      <p:sp>
        <p:nvSpPr>
          <p:cNvPr id="64" name="ZoneTexte 63"/>
          <p:cNvSpPr txBox="1"/>
          <p:nvPr/>
        </p:nvSpPr>
        <p:spPr>
          <a:xfrm>
            <a:off x="4672565" y="4772415"/>
            <a:ext cx="957474" cy="430887"/>
          </a:xfrm>
          <a:prstGeom prst="rect">
            <a:avLst/>
          </a:prstGeom>
          <a:noFill/>
        </p:spPr>
        <p:txBody>
          <a:bodyPr wrap="square" rtlCol="0">
            <a:spAutoFit/>
          </a:bodyPr>
          <a:lstStyle/>
          <a:p>
            <a:pPr algn="ctr"/>
            <a:r>
              <a:rPr lang="fr-FR" sz="1100" dirty="0">
                <a:latin typeface="Cambria" panose="02040503050406030204" pitchFamily="18" charset="0"/>
              </a:rPr>
              <a:t>Sélection des items</a:t>
            </a:r>
          </a:p>
        </p:txBody>
      </p:sp>
      <p:cxnSp>
        <p:nvCxnSpPr>
          <p:cNvPr id="65" name="Connecteur droit avec flèche 64"/>
          <p:cNvCxnSpPr/>
          <p:nvPr/>
        </p:nvCxnSpPr>
        <p:spPr>
          <a:xfrm>
            <a:off x="5151302" y="3131355"/>
            <a:ext cx="9331" cy="1623645"/>
          </a:xfrm>
          <a:prstGeom prst="straightConnector1">
            <a:avLst/>
          </a:prstGeom>
          <a:ln w="12700">
            <a:tailEnd type="triangle"/>
          </a:ln>
          <a:effectLst>
            <a:outerShdw blurRad="40000" dist="20000" dir="5400000" rotWithShape="0">
              <a:srgbClr val="000000">
                <a:alpha val="0"/>
              </a:srgbClr>
            </a:outerShdw>
          </a:effectLst>
        </p:spPr>
        <p:style>
          <a:lnRef idx="2">
            <a:schemeClr val="accent1"/>
          </a:lnRef>
          <a:fillRef idx="0">
            <a:schemeClr val="accent1"/>
          </a:fillRef>
          <a:effectRef idx="1">
            <a:schemeClr val="accent1"/>
          </a:effectRef>
          <a:fontRef idx="minor">
            <a:schemeClr val="tx1"/>
          </a:fontRef>
        </p:style>
      </p:cxnSp>
      <p:cxnSp>
        <p:nvCxnSpPr>
          <p:cNvPr id="66" name="Connecteur droit avec flèche 65"/>
          <p:cNvCxnSpPr/>
          <p:nvPr/>
        </p:nvCxnSpPr>
        <p:spPr>
          <a:xfrm>
            <a:off x="5917020" y="3150020"/>
            <a:ext cx="9331" cy="2403287"/>
          </a:xfrm>
          <a:prstGeom prst="straightConnector1">
            <a:avLst/>
          </a:prstGeom>
          <a:ln w="12700">
            <a:tailEnd type="triangle"/>
          </a:ln>
          <a:effectLst>
            <a:outerShdw blurRad="40000" dist="20000" dir="5400000" rotWithShape="0">
              <a:srgbClr val="000000">
                <a:alpha val="0"/>
              </a:srgbClr>
            </a:outerShdw>
          </a:effectLst>
        </p:spPr>
        <p:style>
          <a:lnRef idx="2">
            <a:schemeClr val="accent1"/>
          </a:lnRef>
          <a:fillRef idx="0">
            <a:schemeClr val="accent1"/>
          </a:fillRef>
          <a:effectRef idx="1">
            <a:schemeClr val="accent1"/>
          </a:effectRef>
          <a:fontRef idx="minor">
            <a:schemeClr val="tx1"/>
          </a:fontRef>
        </p:style>
      </p:cxnSp>
      <p:sp>
        <p:nvSpPr>
          <p:cNvPr id="67" name="ZoneTexte 66"/>
          <p:cNvSpPr txBox="1"/>
          <p:nvPr/>
        </p:nvSpPr>
        <p:spPr>
          <a:xfrm>
            <a:off x="4646491" y="5553307"/>
            <a:ext cx="2583458" cy="430887"/>
          </a:xfrm>
          <a:prstGeom prst="rect">
            <a:avLst/>
          </a:prstGeom>
          <a:noFill/>
        </p:spPr>
        <p:txBody>
          <a:bodyPr wrap="square" rtlCol="0">
            <a:spAutoFit/>
          </a:bodyPr>
          <a:lstStyle/>
          <a:p>
            <a:pPr algn="ctr"/>
            <a:r>
              <a:rPr lang="fr-FR" sz="1100" dirty="0">
                <a:latin typeface="Cambria" panose="02040503050406030204" pitchFamily="18" charset="0"/>
              </a:rPr>
              <a:t>Edition, adaptation, paramétrage du portail de restitution</a:t>
            </a:r>
          </a:p>
        </p:txBody>
      </p:sp>
      <p:cxnSp>
        <p:nvCxnSpPr>
          <p:cNvPr id="68" name="Connecteur droit avec flèche 67"/>
          <p:cNvCxnSpPr/>
          <p:nvPr/>
        </p:nvCxnSpPr>
        <p:spPr>
          <a:xfrm flipV="1">
            <a:off x="3230113" y="2992823"/>
            <a:ext cx="1435042" cy="1"/>
          </a:xfrm>
          <a:prstGeom prst="straightConnector1">
            <a:avLst/>
          </a:prstGeom>
          <a:ln w="25400">
            <a:tailEnd type="triangle"/>
          </a:ln>
          <a:effectLst>
            <a:outerShdw blurRad="40000" dist="20000" dir="5400000" rotWithShape="0">
              <a:srgbClr val="000000">
                <a:alpha val="0"/>
              </a:srgbClr>
            </a:outerShdw>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061784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04863" y="284085"/>
            <a:ext cx="7881400" cy="1003177"/>
          </a:xfrm>
        </p:spPr>
        <p:txBody>
          <a:bodyPr>
            <a:normAutofit fontScale="90000"/>
          </a:bodyPr>
          <a:lstStyle/>
          <a:p>
            <a:r>
              <a:rPr lang="fr-FR" dirty="0">
                <a:solidFill>
                  <a:schemeClr val="tx1"/>
                </a:solidFill>
              </a:rPr>
              <a:t>L’organisation générale </a:t>
            </a:r>
            <a:br>
              <a:rPr lang="fr-FR" dirty="0">
                <a:solidFill>
                  <a:schemeClr val="tx1"/>
                </a:solidFill>
              </a:rPr>
            </a:br>
            <a:r>
              <a:rPr lang="fr-FR" dirty="0">
                <a:solidFill>
                  <a:schemeClr val="tx1"/>
                </a:solidFill>
              </a:rPr>
              <a:t>des évaluations CP et CE1</a:t>
            </a:r>
            <a:br>
              <a:rPr lang="fr-FR" dirty="0">
                <a:solidFill>
                  <a:schemeClr val="tx1"/>
                </a:solidFill>
              </a:rPr>
            </a:br>
            <a:endParaRPr lang="fr-FR" dirty="0"/>
          </a:p>
        </p:txBody>
      </p:sp>
      <p:sp>
        <p:nvSpPr>
          <p:cNvPr id="3" name="Espace réservé du numéro de diapositive 2"/>
          <p:cNvSpPr>
            <a:spLocks noGrp="1"/>
          </p:cNvSpPr>
          <p:nvPr>
            <p:ph type="sldNum" sz="quarter" idx="12"/>
          </p:nvPr>
        </p:nvSpPr>
        <p:spPr/>
        <p:txBody>
          <a:bodyPr/>
          <a:lstStyle/>
          <a:p>
            <a:fld id="{A786685B-2977-D546-9E3D-3CA676A47F0C}" type="slidenum">
              <a:rPr lang="fr-FR" smtClean="0"/>
              <a:pPr/>
              <a:t>7</a:t>
            </a:fld>
            <a:endParaRPr lang="fr-FR" dirty="0"/>
          </a:p>
        </p:txBody>
      </p:sp>
      <p:sp>
        <p:nvSpPr>
          <p:cNvPr id="4" name="Espace réservé du texte 3"/>
          <p:cNvSpPr>
            <a:spLocks noGrp="1"/>
          </p:cNvSpPr>
          <p:nvPr>
            <p:ph type="body" sz="quarter" idx="13"/>
          </p:nvPr>
        </p:nvSpPr>
        <p:spPr/>
        <p:txBody>
          <a:bodyPr/>
          <a:lstStyle/>
          <a:p>
            <a:r>
              <a:rPr lang="fr-FR" dirty="0"/>
              <a:t> Les élèves passent trois séquences de 20 minutes chacune en Cp et deux séances de 20 minutes et une de 30 minutes en CE1..</a:t>
            </a:r>
          </a:p>
          <a:p>
            <a:pPr marL="0" indent="0">
              <a:buNone/>
            </a:pPr>
            <a:endParaRPr lang="fr-FR" dirty="0"/>
          </a:p>
          <a:p>
            <a:r>
              <a:rPr lang="fr-FR" dirty="0"/>
              <a:t> Deux séquences en français</a:t>
            </a:r>
          </a:p>
          <a:p>
            <a:endParaRPr lang="fr-FR" dirty="0"/>
          </a:p>
          <a:p>
            <a:r>
              <a:rPr lang="fr-FR" dirty="0"/>
              <a:t> Une séquence en mathématiques</a:t>
            </a:r>
          </a:p>
          <a:p>
            <a:endParaRPr lang="fr-FR" dirty="0"/>
          </a:p>
          <a:p>
            <a:r>
              <a:rPr lang="fr-FR" dirty="0"/>
              <a:t> Passation sur un cahier papier, en 3 temps distincts, en septembre 2018.</a:t>
            </a:r>
          </a:p>
          <a:p>
            <a:endParaRPr lang="fr-FR" dirty="0"/>
          </a:p>
          <a:p>
            <a:pPr marL="0" indent="0">
              <a:buNone/>
            </a:pPr>
            <a:endParaRPr lang="fr-FR" dirty="0"/>
          </a:p>
        </p:txBody>
      </p:sp>
    </p:spTree>
    <p:extLst>
      <p:ext uri="{BB962C8B-B14F-4D97-AF65-F5344CB8AC3E}">
        <p14:creationId xmlns:p14="http://schemas.microsoft.com/office/powerpoint/2010/main" val="26937367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chemeClr val="tx1"/>
                </a:solidFill>
              </a:rPr>
              <a:t>L’organisation des évaluations CP et CE1</a:t>
            </a:r>
            <a:endParaRPr lang="fr-FR" dirty="0"/>
          </a:p>
        </p:txBody>
      </p:sp>
      <p:sp>
        <p:nvSpPr>
          <p:cNvPr id="3" name="Espace réservé du numéro de diapositive 2"/>
          <p:cNvSpPr>
            <a:spLocks noGrp="1"/>
          </p:cNvSpPr>
          <p:nvPr>
            <p:ph type="sldNum" sz="quarter" idx="12"/>
          </p:nvPr>
        </p:nvSpPr>
        <p:spPr/>
        <p:txBody>
          <a:bodyPr/>
          <a:lstStyle/>
          <a:p>
            <a:fld id="{A786685B-2977-D546-9E3D-3CA676A47F0C}" type="slidenum">
              <a:rPr lang="fr-FR" smtClean="0"/>
              <a:pPr/>
              <a:t>8</a:t>
            </a:fld>
            <a:endParaRPr lang="fr-FR" dirty="0"/>
          </a:p>
        </p:txBody>
      </p:sp>
      <p:sp>
        <p:nvSpPr>
          <p:cNvPr id="4" name="Espace réservé du texte 3"/>
          <p:cNvSpPr>
            <a:spLocks noGrp="1"/>
          </p:cNvSpPr>
          <p:nvPr>
            <p:ph type="body" sz="quarter" idx="13"/>
          </p:nvPr>
        </p:nvSpPr>
        <p:spPr/>
        <p:txBody>
          <a:bodyPr>
            <a:normAutofit/>
          </a:bodyPr>
          <a:lstStyle/>
          <a:p>
            <a:r>
              <a:rPr lang="fr-FR" dirty="0">
                <a:latin typeface="Calibri" panose="020F0502020204030204" pitchFamily="34" charset="0"/>
              </a:rPr>
              <a:t>Mi aout 2018 : ouverture du portail pour les académies, mise à disposition des cahiers et des documents d’accompagnement.</a:t>
            </a:r>
          </a:p>
          <a:p>
            <a:r>
              <a:rPr lang="fr-FR" dirty="0">
                <a:latin typeface="Calibri" panose="020F0502020204030204" pitchFamily="34" charset="0"/>
              </a:rPr>
              <a:t>Début septembre 2018 : mise en ligne pour les enseignants d’items des cahiers précisant la nature de l’exercice, la raison de son choix, les interprétations possibles des réponses.</a:t>
            </a:r>
          </a:p>
          <a:p>
            <a:r>
              <a:rPr lang="fr-FR" dirty="0">
                <a:latin typeface="Calibri" panose="020F0502020204030204" pitchFamily="34" charset="0"/>
              </a:rPr>
              <a:t>Début septembre 2018 : mise à disposition des enseignants de quelques exemples de modalités de passation ( textes et vidéos)</a:t>
            </a:r>
          </a:p>
          <a:p>
            <a:r>
              <a:rPr lang="fr-FR" dirty="0">
                <a:latin typeface="Calibri" panose="020F0502020204030204" pitchFamily="34" charset="0"/>
              </a:rPr>
              <a:t>Septembre 2018  : semaines 38, 39,40 </a:t>
            </a:r>
          </a:p>
          <a:p>
            <a:pPr lvl="1"/>
            <a:r>
              <a:rPr lang="fr-FR" dirty="0">
                <a:latin typeface="Calibri" panose="020F0502020204030204" pitchFamily="34" charset="0"/>
              </a:rPr>
              <a:t>Passation des épreuves</a:t>
            </a:r>
          </a:p>
          <a:p>
            <a:pPr lvl="1"/>
            <a:r>
              <a:rPr lang="fr-FR" dirty="0">
                <a:latin typeface="Calibri" panose="020F0502020204030204" pitchFamily="34" charset="0"/>
              </a:rPr>
              <a:t>Mise à disposition d’un portail de saisie en ligne des réponses des élèves (sans codage)</a:t>
            </a:r>
          </a:p>
          <a:p>
            <a:pPr lvl="1"/>
            <a:r>
              <a:rPr lang="fr-FR" dirty="0">
                <a:latin typeface="Calibri" panose="020F0502020204030204" pitchFamily="34" charset="0"/>
              </a:rPr>
              <a:t>Correction automatisée, stockage et traitement </a:t>
            </a:r>
            <a:r>
              <a:rPr lang="fr-FR" dirty="0" err="1">
                <a:latin typeface="Calibri" panose="020F0502020204030204" pitchFamily="34" charset="0"/>
              </a:rPr>
              <a:t>anonymisé</a:t>
            </a:r>
            <a:endParaRPr lang="fr-FR" dirty="0">
              <a:latin typeface="Calibri" panose="020F0502020204030204" pitchFamily="34" charset="0"/>
            </a:endParaRPr>
          </a:p>
          <a:p>
            <a:pPr lvl="1"/>
            <a:r>
              <a:rPr lang="fr-FR" dirty="0">
                <a:latin typeface="Calibri" panose="020F0502020204030204" pitchFamily="34" charset="0"/>
              </a:rPr>
              <a:t>Traitement des données par la DEPP</a:t>
            </a:r>
          </a:p>
          <a:p>
            <a:pPr lvl="1"/>
            <a:r>
              <a:rPr lang="fr-FR" dirty="0">
                <a:latin typeface="Calibri" panose="020F0502020204030204" pitchFamily="34" charset="0"/>
              </a:rPr>
              <a:t>Retour aux écoles </a:t>
            </a:r>
          </a:p>
          <a:p>
            <a:endParaRPr lang="fr-FR" dirty="0"/>
          </a:p>
        </p:txBody>
      </p:sp>
    </p:spTree>
    <p:extLst>
      <p:ext uri="{BB962C8B-B14F-4D97-AF65-F5344CB8AC3E}">
        <p14:creationId xmlns:p14="http://schemas.microsoft.com/office/powerpoint/2010/main" val="2969746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chemeClr val="tx1"/>
                </a:solidFill>
              </a:rPr>
              <a:t>L’organisation des évaluations CP et CE1</a:t>
            </a:r>
            <a:endParaRPr lang="fr-FR" dirty="0"/>
          </a:p>
        </p:txBody>
      </p:sp>
      <p:sp>
        <p:nvSpPr>
          <p:cNvPr id="3" name="Espace réservé du numéro de diapositive 2"/>
          <p:cNvSpPr>
            <a:spLocks noGrp="1"/>
          </p:cNvSpPr>
          <p:nvPr>
            <p:ph type="sldNum" sz="quarter" idx="12"/>
          </p:nvPr>
        </p:nvSpPr>
        <p:spPr/>
        <p:txBody>
          <a:bodyPr/>
          <a:lstStyle/>
          <a:p>
            <a:fld id="{A786685B-2977-D546-9E3D-3CA676A47F0C}" type="slidenum">
              <a:rPr lang="fr-FR" smtClean="0"/>
              <a:pPr/>
              <a:t>9</a:t>
            </a:fld>
            <a:endParaRPr lang="fr-FR" dirty="0"/>
          </a:p>
        </p:txBody>
      </p:sp>
      <p:sp>
        <p:nvSpPr>
          <p:cNvPr id="4" name="Espace réservé du texte 3"/>
          <p:cNvSpPr>
            <a:spLocks noGrp="1"/>
          </p:cNvSpPr>
          <p:nvPr>
            <p:ph type="body" sz="quarter" idx="13"/>
          </p:nvPr>
        </p:nvSpPr>
        <p:spPr/>
        <p:txBody>
          <a:bodyPr/>
          <a:lstStyle/>
          <a:p>
            <a:r>
              <a:rPr lang="fr-FR" dirty="0"/>
              <a:t>A partir du portail en ligne, mise à disposition des enseignants du profil des acquis et besoins de chaque élève, pour les différentes compétences évaluées, dans un délai très rapide.</a:t>
            </a:r>
          </a:p>
          <a:p>
            <a:r>
              <a:rPr lang="fr-FR" dirty="0"/>
              <a:t> Mise à disposition d’un rendu individuel à destination des parents</a:t>
            </a:r>
          </a:p>
          <a:p>
            <a:r>
              <a:rPr lang="fr-FR" dirty="0"/>
              <a:t>Un rendu par classe et par groupes sera également immédiatement disponible.</a:t>
            </a:r>
          </a:p>
          <a:p>
            <a:endParaRPr lang="fr-FR" dirty="0"/>
          </a:p>
          <a:p>
            <a:r>
              <a:rPr lang="fr-FR" dirty="0"/>
              <a:t>Mise à disposition ultérieure de consolidations à différents niveaux (classe, école, circonscription,…) avec des repères nationaux.</a:t>
            </a:r>
          </a:p>
          <a:p>
            <a:endParaRPr lang="fr-FR" dirty="0"/>
          </a:p>
        </p:txBody>
      </p:sp>
    </p:spTree>
    <p:extLst>
      <p:ext uri="{BB962C8B-B14F-4D97-AF65-F5344CB8AC3E}">
        <p14:creationId xmlns:p14="http://schemas.microsoft.com/office/powerpoint/2010/main" val="1362111256"/>
      </p:ext>
    </p:extLst>
  </p:cSld>
  <p:clrMapOvr>
    <a:masterClrMapping/>
  </p:clrMapOvr>
</p:sld>
</file>

<file path=ppt/theme/theme1.xml><?xml version="1.0" encoding="utf-8"?>
<a:theme xmlns:a="http://schemas.openxmlformats.org/drawingml/2006/main" name="pages de contenus">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page de presentation et de parti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page de sous-parti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711CBDF24E87429AD9C0273156F54A" ma:contentTypeVersion="1" ma:contentTypeDescription="Crée un document." ma:contentTypeScope="" ma:versionID="119f9b1cd9f589f93a03fb976800c802">
  <xsd:schema xmlns:xsd="http://www.w3.org/2001/XMLSchema" xmlns:xs="http://www.w3.org/2001/XMLSchema" xmlns:p="http://schemas.microsoft.com/office/2006/metadata/properties" xmlns:ns1="http://schemas.microsoft.com/sharepoint/v3" targetNamespace="http://schemas.microsoft.com/office/2006/metadata/properties" ma:root="true" ma:fieldsID="e3c27bd0fcb797d0a61d91e17cfc9627"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Date de début de planification" ma:description="" ma:hidden="true" ma:internalName="PublishingStartDate">
      <xsd:simpleType>
        <xsd:restriction base="dms:Unknown"/>
      </xsd:simpleType>
    </xsd:element>
    <xsd:element name="PublishingExpirationDate" ma:index="9" nillable="true" ma:displayName="Date de fin de planification"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FF2B266-49D3-4979-8803-9492E4FFFB1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307463A-4F30-4EF9-BE07-FB8B3DDEEEB2}">
  <ds:schemaRefs>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schemas.microsoft.com/sharepoint/v3"/>
    <ds:schemaRef ds:uri="http://purl.org/dc/terms/"/>
    <ds:schemaRef ds:uri="http://schemas.openxmlformats.org/package/2006/metadata/core-properties"/>
    <ds:schemaRef ds:uri="http://purl.org/dc/dcmitype/"/>
    <ds:schemaRef ds:uri="http://www.w3.org/XML/1998/namespace"/>
  </ds:schemaRefs>
</ds:datastoreItem>
</file>

<file path=customXml/itemProps3.xml><?xml version="1.0" encoding="utf-8"?>
<ds:datastoreItem xmlns:ds="http://schemas.openxmlformats.org/officeDocument/2006/customXml" ds:itemID="{4930CE3D-4D05-473B-8E4E-8BF5FC35A73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1539</TotalTime>
  <Words>1138</Words>
  <Application>Microsoft Office PowerPoint</Application>
  <PresentationFormat>Affichage à l'écran (4:3)</PresentationFormat>
  <Paragraphs>188</Paragraphs>
  <Slides>17</Slides>
  <Notes>5</Notes>
  <HiddenSlides>0</HiddenSlides>
  <MMClips>0</MMClips>
  <ScaleCrop>false</ScaleCrop>
  <HeadingPairs>
    <vt:vector size="6" baseType="variant">
      <vt:variant>
        <vt:lpstr>Polices utilisées</vt:lpstr>
      </vt:variant>
      <vt:variant>
        <vt:i4>6</vt:i4>
      </vt:variant>
      <vt:variant>
        <vt:lpstr>Thème</vt:lpstr>
      </vt:variant>
      <vt:variant>
        <vt:i4>3</vt:i4>
      </vt:variant>
      <vt:variant>
        <vt:lpstr>Titres des diapositives</vt:lpstr>
      </vt:variant>
      <vt:variant>
        <vt:i4>17</vt:i4>
      </vt:variant>
    </vt:vector>
  </HeadingPairs>
  <TitlesOfParts>
    <vt:vector size="26" baseType="lpstr">
      <vt:lpstr>55 Helvetica Roman</vt:lpstr>
      <vt:lpstr>Arial</vt:lpstr>
      <vt:lpstr>Arial Italic</vt:lpstr>
      <vt:lpstr>Calibri</vt:lpstr>
      <vt:lpstr>Cambria</vt:lpstr>
      <vt:lpstr>Wingdings</vt:lpstr>
      <vt:lpstr>pages de contenus</vt:lpstr>
      <vt:lpstr>page de presentation et de partie</vt:lpstr>
      <vt:lpstr>page de sous-partie</vt:lpstr>
      <vt:lpstr>Présentation chefs d’établissements</vt:lpstr>
      <vt:lpstr>introduction</vt:lpstr>
      <vt:lpstr>SOMMAIRE</vt:lpstr>
      <vt:lpstr>Les objectifs des différentes opérations d’évaluation des élèves</vt:lpstr>
      <vt:lpstr> Repères CP-CE1 CALENDRIER</vt:lpstr>
      <vt:lpstr> Point d’étape CP calendrier</vt:lpstr>
      <vt:lpstr>L’organisation générale  des évaluations CP et CE1 </vt:lpstr>
      <vt:lpstr>L’organisation des évaluations CP et CE1</vt:lpstr>
      <vt:lpstr>L’organisation des évaluations CP et CE1</vt:lpstr>
      <vt:lpstr>La conception des évaluations standardisées </vt:lpstr>
      <vt:lpstr>REPERES CP Contenus en français</vt:lpstr>
      <vt:lpstr>REPERES Cp Contenus en mathématiques</vt:lpstr>
      <vt:lpstr>REPERES CE1 Contenus en français</vt:lpstr>
      <vt:lpstr>REPERES CE1, Contenus en mathématiques</vt:lpstr>
      <vt:lpstr>L’accompagnement des enseignants pour l’action pédagogique (1) </vt:lpstr>
      <vt:lpstr>L’accompagnement des enseignants pour l’action pédagogique (2)</vt:lpstr>
      <vt:lpstr>L’information des familles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Administrateur MEN</dc:creator>
  <cp:lastModifiedBy>Lucette Martel</cp:lastModifiedBy>
  <cp:revision>202</cp:revision>
  <cp:lastPrinted>2018-05-04T10:00:29Z</cp:lastPrinted>
  <dcterms:created xsi:type="dcterms:W3CDTF">2015-02-04T10:43:31Z</dcterms:created>
  <dcterms:modified xsi:type="dcterms:W3CDTF">2018-08-24T13:36:14Z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0x010100AA711CBDF24E87429AD9C0273156F54A</vt:lpwstr>
  </property>
</Properties>
</file>