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476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docs.google.com/forms/d/e/1FAIpQLSfSPOFV03Psd6UdVTtc8w0HZ1IVe3hzltZ9Ezyblp53NukY6Q/viewform?usp=sharing&amp;ouid=112366796108817301298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015D17D-C8D5-41D0-7CBF-99DFE5A6D7C9}"/>
              </a:ext>
            </a:extLst>
          </p:cNvPr>
          <p:cNvSpPr txBox="1"/>
          <p:nvPr/>
        </p:nvSpPr>
        <p:spPr>
          <a:xfrm>
            <a:off x="1803400" y="2133600"/>
            <a:ext cx="3886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>
                <a:solidFill>
                  <a:srgbClr val="800080"/>
                </a:solidFill>
              </a:rPr>
              <a:t>&amp; Personnels de Droit Privé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4B57CAD-DDBF-6ECE-02B4-0C3D081BD2C9}"/>
              </a:ext>
            </a:extLst>
          </p:cNvPr>
          <p:cNvSpPr txBox="1"/>
          <p:nvPr/>
        </p:nvSpPr>
        <p:spPr>
          <a:xfrm>
            <a:off x="3175000" y="1826568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(15 + 15)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10</Words>
  <Application>Microsoft Office PowerPoint</Application>
  <PresentationFormat>Personnalisé</PresentationFormat>
  <Paragraphs>2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Gwenaelle GROSSIORD</cp:lastModifiedBy>
  <cp:revision>3</cp:revision>
  <dcterms:created xsi:type="dcterms:W3CDTF">2006-08-16T00:00:00Z</dcterms:created>
  <dcterms:modified xsi:type="dcterms:W3CDTF">2026-06-17T07:55:45Z</dcterms:modified>
</cp:coreProperties>
</file>